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1" r:id="rId1"/>
  </p:sldMasterIdLst>
  <p:notesMasterIdLst>
    <p:notesMasterId r:id="rId30"/>
  </p:notesMasterIdLst>
  <p:sldIdLst>
    <p:sldId id="256" r:id="rId2"/>
    <p:sldId id="257" r:id="rId3"/>
    <p:sldId id="296" r:id="rId4"/>
    <p:sldId id="297" r:id="rId5"/>
    <p:sldId id="262" r:id="rId6"/>
    <p:sldId id="299" r:id="rId7"/>
    <p:sldId id="264" r:id="rId8"/>
    <p:sldId id="302" r:id="rId9"/>
    <p:sldId id="269" r:id="rId10"/>
    <p:sldId id="303" r:id="rId11"/>
    <p:sldId id="285" r:id="rId12"/>
    <p:sldId id="295" r:id="rId13"/>
    <p:sldId id="301" r:id="rId14"/>
    <p:sldId id="272" r:id="rId15"/>
    <p:sldId id="277" r:id="rId16"/>
    <p:sldId id="281" r:id="rId17"/>
    <p:sldId id="282" r:id="rId18"/>
    <p:sldId id="283" r:id="rId19"/>
    <p:sldId id="287" r:id="rId20"/>
    <p:sldId id="288" r:id="rId21"/>
    <p:sldId id="289" r:id="rId22"/>
    <p:sldId id="290" r:id="rId23"/>
    <p:sldId id="291" r:id="rId24"/>
    <p:sldId id="284" r:id="rId25"/>
    <p:sldId id="286" r:id="rId26"/>
    <p:sldId id="292" r:id="rId27"/>
    <p:sldId id="293" r:id="rId28"/>
    <p:sldId id="27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99FF99"/>
    <a:srgbClr val="FF66FF"/>
    <a:srgbClr val="FFFF66"/>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675D4677-B3EF-4CE8-8F7D-5FD34D9F6A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xmlns="" id="{BF87FCFC-CCC6-4EC2-A3B7-358EE45315E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D09010D-9951-4CA2-B118-B7640EED8D93}" type="datetimeFigureOut">
              <a:rPr lang="en-US"/>
              <a:pPr>
                <a:defRPr/>
              </a:pPr>
              <a:t>9/12/2019</a:t>
            </a:fld>
            <a:endParaRPr lang="en-US"/>
          </a:p>
        </p:txBody>
      </p:sp>
      <p:sp>
        <p:nvSpPr>
          <p:cNvPr id="4" name="Slide Image Placeholder 3">
            <a:extLst>
              <a:ext uri="{FF2B5EF4-FFF2-40B4-BE49-F238E27FC236}">
                <a16:creationId xmlns:a16="http://schemas.microsoft.com/office/drawing/2014/main" xmlns="" id="{6EE3EFBD-8B41-42E5-B8E5-1460F5BC371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B30BE8A4-C2E4-4D05-81AC-DC76BBB529AE}"/>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B9D26083-3C2D-44FC-8268-9E2235D797B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xmlns="" id="{301BA9C5-ADD2-41BD-BCF2-3EFC082FB13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76BE5BD-CB2D-4312-945E-13E4A27A29BD}" type="slidenum">
              <a:rPr lang="en-US" altLang="en-US"/>
              <a:pPr>
                <a:defRPr/>
              </a:pPr>
              <a:t>‹#›</a:t>
            </a:fld>
            <a:endParaRPr lang="en-US" altLang="en-US"/>
          </a:p>
        </p:txBody>
      </p:sp>
    </p:spTree>
    <p:extLst>
      <p:ext uri="{BB962C8B-B14F-4D97-AF65-F5344CB8AC3E}">
        <p14:creationId xmlns:p14="http://schemas.microsoft.com/office/powerpoint/2010/main" val="3235764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0E51B1-6247-47DC-B9AE-FDA1FC419A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DC1E3B72-9774-40A0-8C41-67C0CC3F35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9306EC3-A34A-4536-AF6E-5109C8BB0225}"/>
              </a:ext>
            </a:extLst>
          </p:cNvPr>
          <p:cNvSpPr>
            <a:spLocks noGrp="1"/>
          </p:cNvSpPr>
          <p:nvPr>
            <p:ph type="dt" sz="half" idx="10"/>
          </p:nvPr>
        </p:nvSpPr>
        <p:spPr/>
        <p:txBody>
          <a:bodyPr/>
          <a:lstStyle/>
          <a:p>
            <a:pPr>
              <a:defRPr/>
            </a:pPr>
            <a:fld id="{AD1F0B72-E5E7-4042-A2D4-B49847375FFC}"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24DCD439-1203-45CD-8B04-9D4C55644FDA}"/>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6516115D-2ADB-41CD-8E99-7048A2E7E70A}"/>
              </a:ext>
            </a:extLst>
          </p:cNvPr>
          <p:cNvSpPr>
            <a:spLocks noGrp="1"/>
          </p:cNvSpPr>
          <p:nvPr>
            <p:ph type="sldNum" sz="quarter" idx="12"/>
          </p:nvPr>
        </p:nvSpPr>
        <p:spPr/>
        <p:txBody>
          <a:bodyPr/>
          <a:lstStyle/>
          <a:p>
            <a:pPr>
              <a:defRPr/>
            </a:pPr>
            <a:fld id="{A3A1484B-89A8-46CA-A645-120704C6AB47}" type="slidenum">
              <a:rPr lang="en-US" altLang="en-US" smtClean="0"/>
              <a:pPr>
                <a:defRPr/>
              </a:pPr>
              <a:t>‹#›</a:t>
            </a:fld>
            <a:endParaRPr lang="en-US" altLang="en-US"/>
          </a:p>
        </p:txBody>
      </p:sp>
    </p:spTree>
    <p:extLst>
      <p:ext uri="{BB962C8B-B14F-4D97-AF65-F5344CB8AC3E}">
        <p14:creationId xmlns:p14="http://schemas.microsoft.com/office/powerpoint/2010/main" val="1771581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410530-AB20-4E17-A998-D71FE5C18C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096971B-BF3F-487B-AB1D-D6A0FEC674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1E1B7B1-2F66-4B0B-89F2-C24001E78C43}"/>
              </a:ext>
            </a:extLst>
          </p:cNvPr>
          <p:cNvSpPr>
            <a:spLocks noGrp="1"/>
          </p:cNvSpPr>
          <p:nvPr>
            <p:ph type="dt" sz="half" idx="10"/>
          </p:nvPr>
        </p:nvSpPr>
        <p:spPr/>
        <p:txBody>
          <a:bodyPr/>
          <a:lstStyle/>
          <a:p>
            <a:pPr>
              <a:defRPr/>
            </a:pPr>
            <a:fld id="{1266D574-8D4A-4D69-B819-2F8F9F48641C}"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E4CDE00E-5B6F-43FC-8F45-C71F1B237DF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488385DA-AACB-48C8-A303-48A942F70523}"/>
              </a:ext>
            </a:extLst>
          </p:cNvPr>
          <p:cNvSpPr>
            <a:spLocks noGrp="1"/>
          </p:cNvSpPr>
          <p:nvPr>
            <p:ph type="sldNum" sz="quarter" idx="12"/>
          </p:nvPr>
        </p:nvSpPr>
        <p:spPr/>
        <p:txBody>
          <a:bodyPr/>
          <a:lstStyle/>
          <a:p>
            <a:pPr>
              <a:defRPr/>
            </a:pPr>
            <a:fld id="{F559BCF3-D590-448A-9B92-77557587E06C}" type="slidenum">
              <a:rPr lang="en-US" altLang="en-US" smtClean="0"/>
              <a:pPr>
                <a:defRPr/>
              </a:pPr>
              <a:t>‹#›</a:t>
            </a:fld>
            <a:endParaRPr lang="en-US" altLang="en-US"/>
          </a:p>
        </p:txBody>
      </p:sp>
    </p:spTree>
    <p:extLst>
      <p:ext uri="{BB962C8B-B14F-4D97-AF65-F5344CB8AC3E}">
        <p14:creationId xmlns:p14="http://schemas.microsoft.com/office/powerpoint/2010/main" val="254388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5AA6F9A-C4D9-4DC2-B002-E02D605AB7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F6488C2-EAEF-4920-8CB0-90BEEA629B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B1D01D9-9F4F-433B-A582-7FB36D09D187}"/>
              </a:ext>
            </a:extLst>
          </p:cNvPr>
          <p:cNvSpPr>
            <a:spLocks noGrp="1"/>
          </p:cNvSpPr>
          <p:nvPr>
            <p:ph type="dt" sz="half" idx="10"/>
          </p:nvPr>
        </p:nvSpPr>
        <p:spPr/>
        <p:txBody>
          <a:bodyPr/>
          <a:lstStyle/>
          <a:p>
            <a:pPr>
              <a:defRPr/>
            </a:pPr>
            <a:fld id="{C3483CC3-1E78-433A-B787-CE06FCE19A4C}"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2BBF9022-17EA-4AEA-AF81-97E3FFA456A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90E8FC12-84B5-4A3F-A696-5CA34373F2D5}"/>
              </a:ext>
            </a:extLst>
          </p:cNvPr>
          <p:cNvSpPr>
            <a:spLocks noGrp="1"/>
          </p:cNvSpPr>
          <p:nvPr>
            <p:ph type="sldNum" sz="quarter" idx="12"/>
          </p:nvPr>
        </p:nvSpPr>
        <p:spPr/>
        <p:txBody>
          <a:bodyPr/>
          <a:lstStyle/>
          <a:p>
            <a:pPr>
              <a:defRPr/>
            </a:pPr>
            <a:fld id="{18A2BD97-951D-48BF-88A2-96C41361CA23}" type="slidenum">
              <a:rPr lang="en-US" altLang="en-US" smtClean="0"/>
              <a:pPr>
                <a:defRPr/>
              </a:pPr>
              <a:t>‹#›</a:t>
            </a:fld>
            <a:endParaRPr lang="en-US" altLang="en-US"/>
          </a:p>
        </p:txBody>
      </p:sp>
    </p:spTree>
    <p:extLst>
      <p:ext uri="{BB962C8B-B14F-4D97-AF65-F5344CB8AC3E}">
        <p14:creationId xmlns:p14="http://schemas.microsoft.com/office/powerpoint/2010/main" val="1734873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BCE0E6-D5F3-4F7D-A310-C267648E68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58D62FE-1C6A-45A2-B7DB-1507630F43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B4EC0DA-1CF4-4CA8-91E0-C8AF09E5410D}"/>
              </a:ext>
            </a:extLst>
          </p:cNvPr>
          <p:cNvSpPr>
            <a:spLocks noGrp="1"/>
          </p:cNvSpPr>
          <p:nvPr>
            <p:ph type="dt" sz="half" idx="10"/>
          </p:nvPr>
        </p:nvSpPr>
        <p:spPr/>
        <p:txBody>
          <a:bodyPr/>
          <a:lstStyle/>
          <a:p>
            <a:pPr>
              <a:defRPr/>
            </a:pPr>
            <a:fld id="{96CB02CE-D007-4AD9-BFA8-8C140E28BEC0}"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E21AA9BE-8ABC-4DB1-AB9C-D3B1498CC3B0}"/>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849E1E4E-6AB2-4D8F-900E-6B4D5CCDFF15}"/>
              </a:ext>
            </a:extLst>
          </p:cNvPr>
          <p:cNvSpPr>
            <a:spLocks noGrp="1"/>
          </p:cNvSpPr>
          <p:nvPr>
            <p:ph type="sldNum" sz="quarter" idx="12"/>
          </p:nvPr>
        </p:nvSpPr>
        <p:spPr/>
        <p:txBody>
          <a:bodyPr/>
          <a:lstStyle/>
          <a:p>
            <a:pPr>
              <a:defRPr/>
            </a:pPr>
            <a:fld id="{B0651D7F-F054-4B89-8A99-AAFBDB35C72D}" type="slidenum">
              <a:rPr lang="en-US" altLang="en-US" smtClean="0"/>
              <a:pPr>
                <a:defRPr/>
              </a:pPr>
              <a:t>‹#›</a:t>
            </a:fld>
            <a:endParaRPr lang="en-US" altLang="en-US"/>
          </a:p>
        </p:txBody>
      </p:sp>
    </p:spTree>
    <p:extLst>
      <p:ext uri="{BB962C8B-B14F-4D97-AF65-F5344CB8AC3E}">
        <p14:creationId xmlns:p14="http://schemas.microsoft.com/office/powerpoint/2010/main" val="191777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D797C7-E751-4932-8E83-03AF949487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60B87FD-7E17-4C95-A03E-661F0BDCB0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962A794-3911-4E52-8296-04EEBA1CCCA1}"/>
              </a:ext>
            </a:extLst>
          </p:cNvPr>
          <p:cNvSpPr>
            <a:spLocks noGrp="1"/>
          </p:cNvSpPr>
          <p:nvPr>
            <p:ph type="dt" sz="half" idx="10"/>
          </p:nvPr>
        </p:nvSpPr>
        <p:spPr/>
        <p:txBody>
          <a:bodyPr/>
          <a:lstStyle/>
          <a:p>
            <a:pPr>
              <a:defRPr/>
            </a:pPr>
            <a:fld id="{EA211D97-1287-4FD6-A62D-93C6DD3A508B}"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406A3448-C11F-41C8-B192-310FC1411B24}"/>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C6C40447-9142-456D-993C-13FFCAA6C598}"/>
              </a:ext>
            </a:extLst>
          </p:cNvPr>
          <p:cNvSpPr>
            <a:spLocks noGrp="1"/>
          </p:cNvSpPr>
          <p:nvPr>
            <p:ph type="sldNum" sz="quarter" idx="12"/>
          </p:nvPr>
        </p:nvSpPr>
        <p:spPr/>
        <p:txBody>
          <a:bodyPr/>
          <a:lstStyle/>
          <a:p>
            <a:pPr>
              <a:defRPr/>
            </a:pPr>
            <a:fld id="{C825EC37-9BCF-445C-8F88-31B8AC1FCC34}" type="slidenum">
              <a:rPr lang="en-US" altLang="en-US" smtClean="0"/>
              <a:pPr>
                <a:defRPr/>
              </a:pPr>
              <a:t>‹#›</a:t>
            </a:fld>
            <a:endParaRPr lang="en-US" altLang="en-US"/>
          </a:p>
        </p:txBody>
      </p:sp>
    </p:spTree>
    <p:extLst>
      <p:ext uri="{BB962C8B-B14F-4D97-AF65-F5344CB8AC3E}">
        <p14:creationId xmlns:p14="http://schemas.microsoft.com/office/powerpoint/2010/main" val="52181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C1F08D-8A66-499F-8E10-0C2ABA3B11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DA9366F-8198-4109-A030-5B78D0BC9E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E8F9D7BE-B0F3-45E0-B002-8B039FB1F1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8C3C728-B508-4489-A553-103D513F2177}"/>
              </a:ext>
            </a:extLst>
          </p:cNvPr>
          <p:cNvSpPr>
            <a:spLocks noGrp="1"/>
          </p:cNvSpPr>
          <p:nvPr>
            <p:ph type="dt" sz="half" idx="10"/>
          </p:nvPr>
        </p:nvSpPr>
        <p:spPr/>
        <p:txBody>
          <a:bodyPr/>
          <a:lstStyle/>
          <a:p>
            <a:pPr>
              <a:defRPr/>
            </a:pPr>
            <a:fld id="{822DFFB4-1E20-4F00-AC3F-B48E2A8A4ED1}" type="datetimeFigureOut">
              <a:rPr lang="en-US" smtClean="0"/>
              <a:pPr>
                <a:defRPr/>
              </a:pPr>
              <a:t>9/12/2019</a:t>
            </a:fld>
            <a:endParaRPr lang="en-US"/>
          </a:p>
        </p:txBody>
      </p:sp>
      <p:sp>
        <p:nvSpPr>
          <p:cNvPr id="6" name="Footer Placeholder 5">
            <a:extLst>
              <a:ext uri="{FF2B5EF4-FFF2-40B4-BE49-F238E27FC236}">
                <a16:creationId xmlns:a16="http://schemas.microsoft.com/office/drawing/2014/main" xmlns="" id="{A45905CA-2813-4296-AD78-F868198B72F3}"/>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5732A009-91C3-4979-A0E0-BCB6BE5D8DE5}"/>
              </a:ext>
            </a:extLst>
          </p:cNvPr>
          <p:cNvSpPr>
            <a:spLocks noGrp="1"/>
          </p:cNvSpPr>
          <p:nvPr>
            <p:ph type="sldNum" sz="quarter" idx="12"/>
          </p:nvPr>
        </p:nvSpPr>
        <p:spPr/>
        <p:txBody>
          <a:bodyPr/>
          <a:lstStyle/>
          <a:p>
            <a:pPr>
              <a:defRPr/>
            </a:pPr>
            <a:fld id="{5106354B-3B55-4627-A874-4291CB1F9154}" type="slidenum">
              <a:rPr lang="en-US" altLang="en-US" smtClean="0"/>
              <a:pPr>
                <a:defRPr/>
              </a:pPr>
              <a:t>‹#›</a:t>
            </a:fld>
            <a:endParaRPr lang="en-US" altLang="en-US"/>
          </a:p>
        </p:txBody>
      </p:sp>
    </p:spTree>
    <p:extLst>
      <p:ext uri="{BB962C8B-B14F-4D97-AF65-F5344CB8AC3E}">
        <p14:creationId xmlns:p14="http://schemas.microsoft.com/office/powerpoint/2010/main" val="1239178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21F8C6-AE71-4549-96D2-3B98009C17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98676CA2-38A2-4D5C-9F3D-7DCF8EC1A3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6BCE282-96D1-494A-8A99-6935FBC1EE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EEAC750-1A61-4E1B-AD04-C863ECBDE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A56316D-8685-49C6-8108-7043415497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3D919B33-DDBD-42A1-A138-7F4711B5D854}"/>
              </a:ext>
            </a:extLst>
          </p:cNvPr>
          <p:cNvSpPr>
            <a:spLocks noGrp="1"/>
          </p:cNvSpPr>
          <p:nvPr>
            <p:ph type="dt" sz="half" idx="10"/>
          </p:nvPr>
        </p:nvSpPr>
        <p:spPr/>
        <p:txBody>
          <a:bodyPr/>
          <a:lstStyle/>
          <a:p>
            <a:pPr>
              <a:defRPr/>
            </a:pPr>
            <a:fld id="{D1BC3F5C-E70C-480D-BB96-8098B848F5DC}" type="datetimeFigureOut">
              <a:rPr lang="en-US" smtClean="0"/>
              <a:pPr>
                <a:defRPr/>
              </a:pPr>
              <a:t>9/12/2019</a:t>
            </a:fld>
            <a:endParaRPr lang="en-US"/>
          </a:p>
        </p:txBody>
      </p:sp>
      <p:sp>
        <p:nvSpPr>
          <p:cNvPr id="8" name="Footer Placeholder 7">
            <a:extLst>
              <a:ext uri="{FF2B5EF4-FFF2-40B4-BE49-F238E27FC236}">
                <a16:creationId xmlns:a16="http://schemas.microsoft.com/office/drawing/2014/main" xmlns="" id="{AD9E2736-32D9-45D8-8B58-54DBD8FE35F0}"/>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xmlns="" id="{15C49384-36B2-4874-80CD-1545E58B33AF}"/>
              </a:ext>
            </a:extLst>
          </p:cNvPr>
          <p:cNvSpPr>
            <a:spLocks noGrp="1"/>
          </p:cNvSpPr>
          <p:nvPr>
            <p:ph type="sldNum" sz="quarter" idx="12"/>
          </p:nvPr>
        </p:nvSpPr>
        <p:spPr/>
        <p:txBody>
          <a:bodyPr/>
          <a:lstStyle/>
          <a:p>
            <a:pPr>
              <a:defRPr/>
            </a:pPr>
            <a:fld id="{87C26292-3254-4602-9189-44D87D6B0D95}" type="slidenum">
              <a:rPr lang="en-US" altLang="en-US" smtClean="0"/>
              <a:pPr>
                <a:defRPr/>
              </a:pPr>
              <a:t>‹#›</a:t>
            </a:fld>
            <a:endParaRPr lang="en-US" altLang="en-US"/>
          </a:p>
        </p:txBody>
      </p:sp>
    </p:spTree>
    <p:extLst>
      <p:ext uri="{BB962C8B-B14F-4D97-AF65-F5344CB8AC3E}">
        <p14:creationId xmlns:p14="http://schemas.microsoft.com/office/powerpoint/2010/main" val="204730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B221B5-449A-4129-AB03-376FB3E01E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D4169910-81CC-41B3-9EC6-F2886048ECEB}"/>
              </a:ext>
            </a:extLst>
          </p:cNvPr>
          <p:cNvSpPr>
            <a:spLocks noGrp="1"/>
          </p:cNvSpPr>
          <p:nvPr>
            <p:ph type="dt" sz="half" idx="10"/>
          </p:nvPr>
        </p:nvSpPr>
        <p:spPr/>
        <p:txBody>
          <a:bodyPr/>
          <a:lstStyle/>
          <a:p>
            <a:pPr>
              <a:defRPr/>
            </a:pPr>
            <a:fld id="{03A1B4E2-80C3-411F-8087-ECB0706E728C}" type="datetimeFigureOut">
              <a:rPr lang="en-US" smtClean="0"/>
              <a:pPr>
                <a:defRPr/>
              </a:pPr>
              <a:t>9/12/2019</a:t>
            </a:fld>
            <a:endParaRPr lang="en-US"/>
          </a:p>
        </p:txBody>
      </p:sp>
      <p:sp>
        <p:nvSpPr>
          <p:cNvPr id="4" name="Footer Placeholder 3">
            <a:extLst>
              <a:ext uri="{FF2B5EF4-FFF2-40B4-BE49-F238E27FC236}">
                <a16:creationId xmlns:a16="http://schemas.microsoft.com/office/drawing/2014/main" xmlns="" id="{AC9BB10C-47D9-4E25-8FD9-EA6126E596BC}"/>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xmlns="" id="{47BC09C6-0CF2-4D8F-9F33-51D6787E5AA9}"/>
              </a:ext>
            </a:extLst>
          </p:cNvPr>
          <p:cNvSpPr>
            <a:spLocks noGrp="1"/>
          </p:cNvSpPr>
          <p:nvPr>
            <p:ph type="sldNum" sz="quarter" idx="12"/>
          </p:nvPr>
        </p:nvSpPr>
        <p:spPr/>
        <p:txBody>
          <a:bodyPr/>
          <a:lstStyle/>
          <a:p>
            <a:pPr>
              <a:defRPr/>
            </a:pPr>
            <a:fld id="{060E0459-F000-4523-8172-880462F080F9}" type="slidenum">
              <a:rPr lang="en-US" altLang="en-US" smtClean="0"/>
              <a:pPr>
                <a:defRPr/>
              </a:pPr>
              <a:t>‹#›</a:t>
            </a:fld>
            <a:endParaRPr lang="en-US" altLang="en-US"/>
          </a:p>
        </p:txBody>
      </p:sp>
    </p:spTree>
    <p:extLst>
      <p:ext uri="{BB962C8B-B14F-4D97-AF65-F5344CB8AC3E}">
        <p14:creationId xmlns:p14="http://schemas.microsoft.com/office/powerpoint/2010/main" val="1464817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D450049-B230-44C7-9F7E-E666F939AFD4}"/>
              </a:ext>
            </a:extLst>
          </p:cNvPr>
          <p:cNvSpPr>
            <a:spLocks noGrp="1"/>
          </p:cNvSpPr>
          <p:nvPr>
            <p:ph type="dt" sz="half" idx="10"/>
          </p:nvPr>
        </p:nvSpPr>
        <p:spPr/>
        <p:txBody>
          <a:bodyPr/>
          <a:lstStyle/>
          <a:p>
            <a:pPr>
              <a:defRPr/>
            </a:pPr>
            <a:fld id="{733AA601-DF95-4C5E-BE88-EE79FBAB13F2}" type="datetimeFigureOut">
              <a:rPr lang="en-US" smtClean="0"/>
              <a:pPr>
                <a:defRPr/>
              </a:pPr>
              <a:t>9/12/2019</a:t>
            </a:fld>
            <a:endParaRPr lang="en-US"/>
          </a:p>
        </p:txBody>
      </p:sp>
      <p:sp>
        <p:nvSpPr>
          <p:cNvPr id="3" name="Footer Placeholder 2">
            <a:extLst>
              <a:ext uri="{FF2B5EF4-FFF2-40B4-BE49-F238E27FC236}">
                <a16:creationId xmlns:a16="http://schemas.microsoft.com/office/drawing/2014/main" xmlns="" id="{C5F420C9-45DC-4118-A428-536C9B681C5A}"/>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xmlns="" id="{6215DA28-CD8E-4876-A131-C102897FD8D1}"/>
              </a:ext>
            </a:extLst>
          </p:cNvPr>
          <p:cNvSpPr>
            <a:spLocks noGrp="1"/>
          </p:cNvSpPr>
          <p:nvPr>
            <p:ph type="sldNum" sz="quarter" idx="12"/>
          </p:nvPr>
        </p:nvSpPr>
        <p:spPr/>
        <p:txBody>
          <a:bodyPr/>
          <a:lstStyle/>
          <a:p>
            <a:pPr>
              <a:defRPr/>
            </a:pPr>
            <a:fld id="{512842F1-6869-45D6-8472-995FCBA83C4F}" type="slidenum">
              <a:rPr lang="en-US" altLang="en-US" smtClean="0"/>
              <a:pPr>
                <a:defRPr/>
              </a:pPr>
              <a:t>‹#›</a:t>
            </a:fld>
            <a:endParaRPr lang="en-US" altLang="en-US"/>
          </a:p>
        </p:txBody>
      </p:sp>
    </p:spTree>
    <p:extLst>
      <p:ext uri="{BB962C8B-B14F-4D97-AF65-F5344CB8AC3E}">
        <p14:creationId xmlns:p14="http://schemas.microsoft.com/office/powerpoint/2010/main" val="2676760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D10B44-DE05-4DD9-B0E2-165860CA2C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CDB89ABF-6E0F-4BC9-BA7D-95C5617851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6E6328F-D3C2-46BB-84C5-32CB638EBC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3EA84AC-4F5B-44EB-9C1F-1A45C20DBFDE}"/>
              </a:ext>
            </a:extLst>
          </p:cNvPr>
          <p:cNvSpPr>
            <a:spLocks noGrp="1"/>
          </p:cNvSpPr>
          <p:nvPr>
            <p:ph type="dt" sz="half" idx="10"/>
          </p:nvPr>
        </p:nvSpPr>
        <p:spPr/>
        <p:txBody>
          <a:bodyPr/>
          <a:lstStyle/>
          <a:p>
            <a:pPr>
              <a:defRPr/>
            </a:pPr>
            <a:fld id="{9D671E44-E759-47D8-BD60-2D47DBA3D8E3}" type="datetimeFigureOut">
              <a:rPr lang="en-US" smtClean="0"/>
              <a:pPr>
                <a:defRPr/>
              </a:pPr>
              <a:t>9/12/2019</a:t>
            </a:fld>
            <a:endParaRPr lang="en-US"/>
          </a:p>
        </p:txBody>
      </p:sp>
      <p:sp>
        <p:nvSpPr>
          <p:cNvPr id="6" name="Footer Placeholder 5">
            <a:extLst>
              <a:ext uri="{FF2B5EF4-FFF2-40B4-BE49-F238E27FC236}">
                <a16:creationId xmlns:a16="http://schemas.microsoft.com/office/drawing/2014/main" xmlns="" id="{95EB985E-C0D2-40E8-874A-DF68D09B7394}"/>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C63BA755-1F8B-48D1-AED3-24952F4F0D22}"/>
              </a:ext>
            </a:extLst>
          </p:cNvPr>
          <p:cNvSpPr>
            <a:spLocks noGrp="1"/>
          </p:cNvSpPr>
          <p:nvPr>
            <p:ph type="sldNum" sz="quarter" idx="12"/>
          </p:nvPr>
        </p:nvSpPr>
        <p:spPr/>
        <p:txBody>
          <a:bodyPr/>
          <a:lstStyle/>
          <a:p>
            <a:pPr>
              <a:defRPr/>
            </a:pPr>
            <a:fld id="{2FAE7396-728D-493D-8EF2-CEF6283DB192}" type="slidenum">
              <a:rPr lang="en-US" altLang="en-US" smtClean="0"/>
              <a:pPr>
                <a:defRPr/>
              </a:pPr>
              <a:t>‹#›</a:t>
            </a:fld>
            <a:endParaRPr lang="en-US" altLang="en-US"/>
          </a:p>
        </p:txBody>
      </p:sp>
    </p:spTree>
    <p:extLst>
      <p:ext uri="{BB962C8B-B14F-4D97-AF65-F5344CB8AC3E}">
        <p14:creationId xmlns:p14="http://schemas.microsoft.com/office/powerpoint/2010/main" val="2638070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B34E89-2861-43C6-886F-F83CFFDA4D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207353C4-E48E-4FC2-A7FD-A469E460F1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FE1A6864-4098-4858-BEFB-83029E6801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063B979-96AA-4225-A865-BB0D98D7A8B3}"/>
              </a:ext>
            </a:extLst>
          </p:cNvPr>
          <p:cNvSpPr>
            <a:spLocks noGrp="1"/>
          </p:cNvSpPr>
          <p:nvPr>
            <p:ph type="dt" sz="half" idx="10"/>
          </p:nvPr>
        </p:nvSpPr>
        <p:spPr/>
        <p:txBody>
          <a:bodyPr/>
          <a:lstStyle/>
          <a:p>
            <a:pPr>
              <a:defRPr/>
            </a:pPr>
            <a:fld id="{A6156675-A60C-4A70-94BB-6A8EE7B7C40A}" type="datetimeFigureOut">
              <a:rPr lang="en-US" smtClean="0"/>
              <a:pPr>
                <a:defRPr/>
              </a:pPr>
              <a:t>9/12/2019</a:t>
            </a:fld>
            <a:endParaRPr lang="en-US"/>
          </a:p>
        </p:txBody>
      </p:sp>
      <p:sp>
        <p:nvSpPr>
          <p:cNvPr id="6" name="Footer Placeholder 5">
            <a:extLst>
              <a:ext uri="{FF2B5EF4-FFF2-40B4-BE49-F238E27FC236}">
                <a16:creationId xmlns:a16="http://schemas.microsoft.com/office/drawing/2014/main" xmlns="" id="{C23BEB63-E6AD-456F-ACA0-2C079A86FBD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5BF9CF98-5E8B-4B63-91D3-598F14E83C18}"/>
              </a:ext>
            </a:extLst>
          </p:cNvPr>
          <p:cNvSpPr>
            <a:spLocks noGrp="1"/>
          </p:cNvSpPr>
          <p:nvPr>
            <p:ph type="sldNum" sz="quarter" idx="12"/>
          </p:nvPr>
        </p:nvSpPr>
        <p:spPr/>
        <p:txBody>
          <a:bodyPr/>
          <a:lstStyle/>
          <a:p>
            <a:pPr>
              <a:defRPr/>
            </a:pPr>
            <a:fld id="{B201201A-AC60-41F6-A466-52E1B72D7881}" type="slidenum">
              <a:rPr lang="en-US" altLang="en-US" smtClean="0"/>
              <a:pPr>
                <a:defRPr/>
              </a:pPr>
              <a:t>‹#›</a:t>
            </a:fld>
            <a:endParaRPr lang="en-US" altLang="en-US"/>
          </a:p>
        </p:txBody>
      </p:sp>
    </p:spTree>
    <p:extLst>
      <p:ext uri="{BB962C8B-B14F-4D97-AF65-F5344CB8AC3E}">
        <p14:creationId xmlns:p14="http://schemas.microsoft.com/office/powerpoint/2010/main" val="33372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2000" t="-2000" r="-12000" b="-1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3C77A6F-35CF-406C-BDFC-0B6DBF8F7B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C24FA198-64AB-444A-9FA9-3E0B31ED4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97D1770-38EB-41C0-B0B9-87CBD605C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AF17606-06CE-4479-9B8C-B35BE212B9FD}" type="datetimeFigureOut">
              <a:rPr lang="en-US" smtClean="0"/>
              <a:pPr>
                <a:defRPr/>
              </a:pPr>
              <a:t>9/12/2019</a:t>
            </a:fld>
            <a:endParaRPr lang="en-US"/>
          </a:p>
        </p:txBody>
      </p:sp>
      <p:sp>
        <p:nvSpPr>
          <p:cNvPr id="5" name="Footer Placeholder 4">
            <a:extLst>
              <a:ext uri="{FF2B5EF4-FFF2-40B4-BE49-F238E27FC236}">
                <a16:creationId xmlns:a16="http://schemas.microsoft.com/office/drawing/2014/main" xmlns="" id="{17A4B92E-DA50-43A0-82F0-33AFBF17D2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B72822B7-3057-4E69-AC43-83868C8700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0E7ED3-D0B5-448A-B547-9189AF865502}" type="slidenum">
              <a:rPr lang="en-US" altLang="en-US" smtClean="0"/>
              <a:pPr>
                <a:defRPr/>
              </a:pPr>
              <a:t>‹#›</a:t>
            </a:fld>
            <a:endParaRPr lang="en-US" altLang="en-US"/>
          </a:p>
        </p:txBody>
      </p:sp>
    </p:spTree>
    <p:extLst>
      <p:ext uri="{BB962C8B-B14F-4D97-AF65-F5344CB8AC3E}">
        <p14:creationId xmlns:p14="http://schemas.microsoft.com/office/powerpoint/2010/main" val="1205815964"/>
      </p:ext>
    </p:extLst>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C2570C-E026-47D2-AE85-1C743C200C34}"/>
              </a:ext>
            </a:extLst>
          </p:cNvPr>
          <p:cNvSpPr>
            <a:spLocks noGrp="1"/>
          </p:cNvSpPr>
          <p:nvPr>
            <p:ph type="ctrTitle"/>
          </p:nvPr>
        </p:nvSpPr>
        <p:spPr>
          <a:xfrm>
            <a:off x="712788" y="1944688"/>
            <a:ext cx="11025187" cy="2262187"/>
          </a:xfrm>
        </p:spPr>
        <p:txBody>
          <a:bodyPr rtlCol="0">
            <a:normAutofit fontScale="90000"/>
          </a:bodyPr>
          <a:lstStyle/>
          <a:p>
            <a:pPr algn="ctr" eaLnBrk="1" fontAlgn="auto" hangingPunct="1">
              <a:spcAft>
                <a:spcPts val="0"/>
              </a:spcAft>
              <a:defRPr/>
            </a:pPr>
            <a:r>
              <a:rPr lang="en-US" sz="3600" b="1" dirty="0">
                <a:solidFill>
                  <a:srgbClr val="002060"/>
                </a:solidFill>
                <a:latin typeface="Times New Roman" panose="02020603050405020304" pitchFamily="18" charset="0"/>
                <a:cs typeface="Times New Roman" panose="02020603050405020304" pitchFamily="18" charset="0"/>
              </a:rPr>
              <a:t>CHUYÊN ĐỀ</a:t>
            </a:r>
            <a:br>
              <a:rPr lang="en-US" sz="3600" b="1" dirty="0">
                <a:solidFill>
                  <a:srgbClr val="002060"/>
                </a:solidFill>
                <a:latin typeface="Times New Roman" panose="02020603050405020304" pitchFamily="18" charset="0"/>
                <a:cs typeface="Times New Roman" panose="02020603050405020304" pitchFamily="18" charset="0"/>
              </a:rPr>
            </a:br>
            <a:r>
              <a:rPr lang="en-US" sz="3100" b="1" dirty="0">
                <a:solidFill>
                  <a:srgbClr val="C00000"/>
                </a:solidFill>
                <a:latin typeface="Times New Roman" panose="02020603050405020304" pitchFamily="18" charset="0"/>
                <a:cs typeface="Times New Roman" panose="02020603050405020304" pitchFamily="18" charset="0"/>
              </a:rPr>
              <a:t>PHẦN 1</a:t>
            </a:r>
            <a:r>
              <a:rPr lang="en-US" sz="3600" b="1" dirty="0">
                <a:solidFill>
                  <a:srgbClr val="002060"/>
                </a:solidFill>
                <a:latin typeface="Times New Roman" panose="02020603050405020304" pitchFamily="18" charset="0"/>
                <a:cs typeface="Times New Roman" panose="02020603050405020304" pitchFamily="18" charset="0"/>
              </a:rPr>
              <a:t/>
            </a:r>
            <a:br>
              <a:rPr lang="en-US" sz="3600" b="1" dirty="0">
                <a:solidFill>
                  <a:srgbClr val="002060"/>
                </a:solidFill>
                <a:latin typeface="Times New Roman" panose="02020603050405020304" pitchFamily="18" charset="0"/>
                <a:cs typeface="Times New Roman" panose="02020603050405020304" pitchFamily="18" charset="0"/>
              </a:rPr>
            </a:br>
            <a:r>
              <a:rPr lang="en-US" sz="3600" b="1" dirty="0">
                <a:solidFill>
                  <a:schemeClr val="tx1">
                    <a:lumMod val="85000"/>
                    <a:lumOff val="15000"/>
                  </a:schemeClr>
                </a:solidFill>
                <a:latin typeface="Times New Roman" panose="02020603050405020304" pitchFamily="18" charset="0"/>
                <a:cs typeface="Times New Roman" panose="02020603050405020304" pitchFamily="18" charset="0"/>
              </a:rPr>
              <a:t/>
            </a:r>
            <a:br>
              <a:rPr lang="en-US" sz="3600" b="1" dirty="0">
                <a:solidFill>
                  <a:schemeClr val="tx1">
                    <a:lumMod val="85000"/>
                    <a:lumOff val="15000"/>
                  </a:schemeClr>
                </a:solidFill>
                <a:latin typeface="Times New Roman" panose="02020603050405020304" pitchFamily="18" charset="0"/>
                <a:cs typeface="Times New Roman" panose="02020603050405020304" pitchFamily="18" charset="0"/>
              </a:rPr>
            </a:br>
            <a:r>
              <a:rPr lang="en-US" sz="4400" b="1" dirty="0">
                <a:solidFill>
                  <a:srgbClr val="C00000"/>
                </a:solidFill>
                <a:latin typeface="Times New Roman" panose="02020603050405020304" pitchFamily="18" charset="0"/>
                <a:cs typeface="Times New Roman" panose="02020603050405020304" pitchFamily="18" charset="0"/>
              </a:rPr>
              <a:t>DẠY </a:t>
            </a:r>
            <a:r>
              <a:rPr lang="en-US" sz="4400" b="1" dirty="0" smtClean="0">
                <a:solidFill>
                  <a:srgbClr val="C00000"/>
                </a:solidFill>
                <a:latin typeface="Times New Roman" panose="02020603050405020304" pitchFamily="18" charset="0"/>
                <a:cs typeface="Times New Roman" panose="02020603050405020304" pitchFamily="18" charset="0"/>
              </a:rPr>
              <a:t>TOÁN </a:t>
            </a:r>
            <a:r>
              <a:rPr lang="en-US" sz="4400" b="1" dirty="0">
                <a:solidFill>
                  <a:srgbClr val="C00000"/>
                </a:solidFill>
                <a:latin typeface="Times New Roman" panose="02020603050405020304" pitchFamily="18" charset="0"/>
                <a:cs typeface="Times New Roman" panose="02020603050405020304" pitchFamily="18" charset="0"/>
              </a:rPr>
              <a:t>THEO H</a:t>
            </a:r>
            <a:r>
              <a:rPr lang="vi-VN" sz="4400" b="1" dirty="0">
                <a:solidFill>
                  <a:srgbClr val="C00000"/>
                </a:solidFill>
                <a:latin typeface="Times New Roman" panose="02020603050405020304" pitchFamily="18" charset="0"/>
                <a:cs typeface="Times New Roman" panose="02020603050405020304" pitchFamily="18" charset="0"/>
              </a:rPr>
              <a:t>Ư</a:t>
            </a:r>
            <a:r>
              <a:rPr lang="en-US" sz="4400" b="1" dirty="0">
                <a:solidFill>
                  <a:srgbClr val="C00000"/>
                </a:solidFill>
                <a:latin typeface="Times New Roman" panose="02020603050405020304" pitchFamily="18" charset="0"/>
                <a:cs typeface="Times New Roman" panose="02020603050405020304" pitchFamily="18" charset="0"/>
              </a:rPr>
              <a:t>ỚNG TÍCH CỰC HÓA HOẠT ĐỘNG CỦA HỌC SINH</a:t>
            </a:r>
          </a:p>
        </p:txBody>
      </p:sp>
      <p:sp>
        <p:nvSpPr>
          <p:cNvPr id="19459" name="Subtitle 2">
            <a:extLst>
              <a:ext uri="{FF2B5EF4-FFF2-40B4-BE49-F238E27FC236}">
                <a16:creationId xmlns:a16="http://schemas.microsoft.com/office/drawing/2014/main" xmlns="" id="{89F0845C-097F-4927-A38D-AEE8B689BC27}"/>
              </a:ext>
            </a:extLst>
          </p:cNvPr>
          <p:cNvSpPr>
            <a:spLocks noGrp="1" noChangeArrowheads="1"/>
          </p:cNvSpPr>
          <p:nvPr>
            <p:ph type="subTitle" idx="1"/>
          </p:nvPr>
        </p:nvSpPr>
        <p:spPr>
          <a:xfrm>
            <a:off x="1766888" y="20638"/>
            <a:ext cx="8915400" cy="1125537"/>
          </a:xfrm>
        </p:spPr>
        <p:txBody>
          <a:bodyPr/>
          <a:lstStyle/>
          <a:p>
            <a:pPr algn="ctr" eaLnBrk="1" hangingPunct="1"/>
            <a:r>
              <a:rPr lang="en-US" altLang="en-US" dirty="0" smtClean="0">
                <a:solidFill>
                  <a:srgbClr val="002060"/>
                </a:solidFill>
                <a:latin typeface="Times New Roman" panose="02020603050405020304" pitchFamily="18" charset="0"/>
                <a:cs typeface="Times New Roman" panose="02020603050405020304" pitchFamily="18" charset="0"/>
              </a:rPr>
              <a:t>ỦY BAN NHÂN D6N QUẬN GÒ VẤP</a:t>
            </a:r>
            <a:endParaRPr lang="en-US" altLang="en-US" dirty="0">
              <a:solidFill>
                <a:srgbClr val="002060"/>
              </a:solidFill>
              <a:latin typeface="Times New Roman" panose="02020603050405020304" pitchFamily="18" charset="0"/>
              <a:cs typeface="Times New Roman" panose="02020603050405020304" pitchFamily="18" charset="0"/>
            </a:endParaRPr>
          </a:p>
          <a:p>
            <a:r>
              <a:rPr lang="en-US" altLang="en-US" b="1" dirty="0">
                <a:solidFill>
                  <a:srgbClr val="002060"/>
                </a:solidFill>
                <a:latin typeface="Times New Roman" panose="02020603050405020304" pitchFamily="18" charset="0"/>
                <a:cs typeface="Times New Roman" panose="02020603050405020304" pitchFamily="18" charset="0"/>
              </a:rPr>
              <a:t>TR</a:t>
            </a:r>
            <a:r>
              <a:rPr lang="vi-VN" altLang="en-US" b="1" dirty="0">
                <a:solidFill>
                  <a:srgbClr val="002060"/>
                </a:solidFill>
                <a:latin typeface="Times New Roman" panose="02020603050405020304" pitchFamily="18" charset="0"/>
                <a:cs typeface="Times New Roman" panose="02020603050405020304" pitchFamily="18" charset="0"/>
              </a:rPr>
              <a:t>Ư</a:t>
            </a:r>
            <a:r>
              <a:rPr lang="en-US" altLang="en-US" b="1" dirty="0">
                <a:solidFill>
                  <a:srgbClr val="002060"/>
                </a:solidFill>
                <a:latin typeface="Times New Roman" panose="02020603050405020304" pitchFamily="18" charset="0"/>
                <a:cs typeface="Times New Roman" panose="02020603050405020304" pitchFamily="18" charset="0"/>
              </a:rPr>
              <a:t>ỜNG </a:t>
            </a:r>
            <a:r>
              <a:rPr lang="en-US" altLang="en-US" b="1" dirty="0" smtClean="0">
                <a:solidFill>
                  <a:srgbClr val="002060"/>
                </a:solidFill>
                <a:latin typeface="Times New Roman" panose="02020603050405020304" pitchFamily="18" charset="0"/>
                <a:cs typeface="Times New Roman" panose="02020603050405020304" pitchFamily="18" charset="0"/>
              </a:rPr>
              <a:t>TH LƯƠNG THẾ VINH</a:t>
            </a:r>
            <a:endParaRPr lang="en-US" altLang="en-US" b="1" dirty="0">
              <a:solidFill>
                <a:srgbClr val="002060"/>
              </a:solidFill>
              <a:latin typeface="Times New Roman" panose="02020603050405020304" pitchFamily="18" charset="0"/>
              <a:cs typeface="Times New Roman" panose="02020603050405020304" pitchFamily="18" charset="0"/>
            </a:endParaRPr>
          </a:p>
          <a:p>
            <a:pPr algn="ctr" eaLnBrk="1" hangingPunct="1"/>
            <a:endParaRPr lang="en-US" altLang="en-US" sz="2400" b="1" dirty="0">
              <a:solidFill>
                <a:srgbClr val="002060"/>
              </a:solidFill>
              <a:latin typeface="Times New Roman" panose="02020603050405020304" pitchFamily="18" charset="0"/>
              <a:cs typeface="Times New Roman" panose="02020603050405020304" pitchFamily="18" charset="0"/>
            </a:endParaRPr>
          </a:p>
        </p:txBody>
      </p:sp>
      <p:sp>
        <p:nvSpPr>
          <p:cNvPr id="19460" name="TextBox 3">
            <a:extLst>
              <a:ext uri="{FF2B5EF4-FFF2-40B4-BE49-F238E27FC236}">
                <a16:creationId xmlns:a16="http://schemas.microsoft.com/office/drawing/2014/main" xmlns="" id="{782BA51E-5435-4623-9432-AE58FA6B05F3}"/>
              </a:ext>
            </a:extLst>
          </p:cNvPr>
          <p:cNvSpPr txBox="1">
            <a:spLocks noChangeArrowheads="1"/>
          </p:cNvSpPr>
          <p:nvPr/>
        </p:nvSpPr>
        <p:spPr bwMode="auto">
          <a:xfrm>
            <a:off x="3657600" y="6029325"/>
            <a:ext cx="6108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2800" b="1" dirty="0" err="1">
                <a:solidFill>
                  <a:srgbClr val="002060"/>
                </a:solidFill>
                <a:latin typeface="Times New Roman" panose="02020603050405020304" pitchFamily="18" charset="0"/>
                <a:cs typeface="Times New Roman" panose="02020603050405020304" pitchFamily="18" charset="0"/>
              </a:rPr>
              <a:t>Tháng</a:t>
            </a:r>
            <a:r>
              <a:rPr lang="en-US" altLang="en-US" sz="2800" b="1" dirty="0">
                <a:solidFill>
                  <a:srgbClr val="002060"/>
                </a:solidFill>
                <a:latin typeface="Times New Roman" panose="02020603050405020304" pitchFamily="18" charset="0"/>
                <a:cs typeface="Times New Roman" panose="02020603050405020304" pitchFamily="18" charset="0"/>
              </a:rPr>
              <a:t> 8 </a:t>
            </a:r>
            <a:r>
              <a:rPr lang="en-US" altLang="en-US" sz="2800" b="1" dirty="0" err="1">
                <a:solidFill>
                  <a:srgbClr val="002060"/>
                </a:solidFill>
                <a:latin typeface="Times New Roman" panose="02020603050405020304" pitchFamily="18" charset="0"/>
                <a:cs typeface="Times New Roman" panose="02020603050405020304" pitchFamily="18" charset="0"/>
              </a:rPr>
              <a:t>năm</a:t>
            </a:r>
            <a:r>
              <a:rPr lang="en-US" altLang="en-US" sz="2800" b="1" dirty="0">
                <a:solidFill>
                  <a:srgbClr val="002060"/>
                </a:solidFill>
                <a:latin typeface="Times New Roman" panose="02020603050405020304" pitchFamily="18" charset="0"/>
                <a:cs typeface="Times New Roman" panose="02020603050405020304" pitchFamily="18" charset="0"/>
              </a:rPr>
              <a:t>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C9B46936-4FFB-46D7-BD75-E588E7327B40}"/>
              </a:ext>
            </a:extLst>
          </p:cNvPr>
          <p:cNvSpPr/>
          <p:nvPr/>
        </p:nvSpPr>
        <p:spPr>
          <a:xfrm>
            <a:off x="1911928" y="-27709"/>
            <a:ext cx="8603672" cy="120534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err="1">
                <a:solidFill>
                  <a:srgbClr val="002060"/>
                </a:solidFill>
                <a:latin typeface="Times New Roman" panose="02020603050405020304" pitchFamily="18" charset="0"/>
                <a:cs typeface="Times New Roman" panose="02020603050405020304" pitchFamily="18" charset="0"/>
              </a:rPr>
              <a:t>Các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phần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cốt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lõi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hình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phát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triển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sinh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lực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toán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F209B1FD-AB54-4A62-B4E5-68ED51E76087}"/>
              </a:ext>
            </a:extLst>
          </p:cNvPr>
          <p:cNvSpPr/>
          <p:nvPr/>
        </p:nvSpPr>
        <p:spPr>
          <a:xfrm>
            <a:off x="-2170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a:solidFill>
                  <a:srgbClr val="70AD47">
                    <a:lumMod val="50000"/>
                  </a:srgbClr>
                </a:solidFill>
                <a:latin typeface="Times New Roman" panose="02020603050405020304" pitchFamily="18" charset="0"/>
                <a:cs typeface="Times New Roman" panose="02020603050405020304" pitchFamily="18" charset="0"/>
              </a:rPr>
              <a:t>năng lực tư duy và lập luận toán học</a:t>
            </a:r>
            <a:endParaRPr lang="en-US" sz="3600" dirty="0">
              <a:solidFill>
                <a:srgbClr val="70AD47">
                  <a:lumMod val="50000"/>
                </a:srgbClr>
              </a:solidFill>
            </a:endParaRPr>
          </a:p>
        </p:txBody>
      </p:sp>
      <p:sp>
        <p:nvSpPr>
          <p:cNvPr id="4" name="Rectangle 3">
            <a:extLst>
              <a:ext uri="{FF2B5EF4-FFF2-40B4-BE49-F238E27FC236}">
                <a16:creationId xmlns:a16="http://schemas.microsoft.com/office/drawing/2014/main" xmlns="" id="{5177054A-3162-4150-9B39-E6246D36EE3D}"/>
              </a:ext>
            </a:extLst>
          </p:cNvPr>
          <p:cNvSpPr/>
          <p:nvPr/>
        </p:nvSpPr>
        <p:spPr>
          <a:xfrm>
            <a:off x="234895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mô</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hình</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hoá</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sz="3600" dirty="0">
              <a:solidFill>
                <a:srgbClr val="70AD47">
                  <a:lumMod val="50000"/>
                </a:srgbClr>
              </a:solidFill>
            </a:endParaRPr>
          </a:p>
        </p:txBody>
      </p:sp>
      <p:sp>
        <p:nvSpPr>
          <p:cNvPr id="5" name="Rectangle 4">
            <a:extLst>
              <a:ext uri="{FF2B5EF4-FFF2-40B4-BE49-F238E27FC236}">
                <a16:creationId xmlns:a16="http://schemas.microsoft.com/office/drawing/2014/main" xmlns="" id="{D44A6046-0EFC-4160-8B4C-F2B6B41A3BB5}"/>
              </a:ext>
            </a:extLst>
          </p:cNvPr>
          <p:cNvSpPr/>
          <p:nvPr/>
        </p:nvSpPr>
        <p:spPr>
          <a:xfrm>
            <a:off x="4637369"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giải</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quyết</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vấn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đề</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0D52418A-76F0-4C28-BB21-83EB3F9580EB}"/>
              </a:ext>
            </a:extLst>
          </p:cNvPr>
          <p:cNvSpPr/>
          <p:nvPr/>
        </p:nvSpPr>
        <p:spPr>
          <a:xfrm>
            <a:off x="6884654"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giao</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tiếp</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a:p>
            <a:pPr algn="ct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xmlns="" id="{DE5B07C5-5E09-48BD-8920-26FAA6405F3C}"/>
              </a:ext>
            </a:extLst>
          </p:cNvPr>
          <p:cNvSpPr/>
          <p:nvPr/>
        </p:nvSpPr>
        <p:spPr>
          <a:xfrm>
            <a:off x="9173065" y="1731174"/>
            <a:ext cx="301893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sử</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dụng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công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cụ</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phương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tiện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a:t>
            </a:r>
            <a:endParaRPr lang="en-US" sz="3600" dirty="0">
              <a:solidFill>
                <a:srgbClr val="70AD47">
                  <a:lumMod val="50000"/>
                </a:srgbClr>
              </a:solidFill>
            </a:endParaRPr>
          </a:p>
        </p:txBody>
      </p:sp>
      <p:cxnSp>
        <p:nvCxnSpPr>
          <p:cNvPr id="11" name="Straight Arrow Connector 10">
            <a:extLst>
              <a:ext uri="{FF2B5EF4-FFF2-40B4-BE49-F238E27FC236}">
                <a16:creationId xmlns:a16="http://schemas.microsoft.com/office/drawing/2014/main" xmlns="" id="{D0348A20-83E8-4012-BAD5-2BCDAE57FEDA}"/>
              </a:ext>
            </a:extLst>
          </p:cNvPr>
          <p:cNvCxnSpPr>
            <a:cxnSpLocks/>
            <a:stCxn id="2" idx="2"/>
            <a:endCxn id="4" idx="0"/>
          </p:cNvCxnSpPr>
          <p:nvPr/>
        </p:nvCxnSpPr>
        <p:spPr>
          <a:xfrm flipH="1">
            <a:off x="3420646" y="1177636"/>
            <a:ext cx="2793118"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048B4811-79A9-49E1-9C79-A966081DF851}"/>
              </a:ext>
            </a:extLst>
          </p:cNvPr>
          <p:cNvCxnSpPr>
            <a:cxnSpLocks/>
            <a:stCxn id="2" idx="2"/>
            <a:endCxn id="5" idx="0"/>
          </p:cNvCxnSpPr>
          <p:nvPr/>
        </p:nvCxnSpPr>
        <p:spPr>
          <a:xfrm flipH="1">
            <a:off x="5709057" y="1177636"/>
            <a:ext cx="504707"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0A95237A-2080-4326-8F86-F8A397D7A258}"/>
              </a:ext>
            </a:extLst>
          </p:cNvPr>
          <p:cNvCxnSpPr>
            <a:cxnSpLocks/>
            <a:stCxn id="2" idx="2"/>
            <a:endCxn id="7" idx="0"/>
          </p:cNvCxnSpPr>
          <p:nvPr/>
        </p:nvCxnSpPr>
        <p:spPr>
          <a:xfrm>
            <a:off x="6213764" y="1177636"/>
            <a:ext cx="4468769" cy="5535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xmlns="" id="{156BEF05-278B-4E32-BC6B-AF41D059B393}"/>
              </a:ext>
            </a:extLst>
          </p:cNvPr>
          <p:cNvCxnSpPr>
            <a:cxnSpLocks/>
            <a:stCxn id="2" idx="2"/>
            <a:endCxn id="6" idx="0"/>
          </p:cNvCxnSpPr>
          <p:nvPr/>
        </p:nvCxnSpPr>
        <p:spPr>
          <a:xfrm>
            <a:off x="6213764" y="1177636"/>
            <a:ext cx="1742578"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xmlns="" id="{C491E5F5-8291-4EBE-B7A5-FC9968BBB9E6}"/>
              </a:ext>
            </a:extLst>
          </p:cNvPr>
          <p:cNvCxnSpPr/>
          <p:nvPr/>
        </p:nvCxnSpPr>
        <p:spPr>
          <a:xfrm flipH="1">
            <a:off x="1049979" y="1185645"/>
            <a:ext cx="5046020"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xmlns="" id="{2BFDFD8A-F99B-41C1-86EA-B7E50779002F}"/>
              </a:ext>
            </a:extLst>
          </p:cNvPr>
          <p:cNvSpPr/>
          <p:nvPr/>
        </p:nvSpPr>
        <p:spPr>
          <a:xfrm>
            <a:off x="1165702" y="4526202"/>
            <a:ext cx="2254943" cy="2308324"/>
          </a:xfrm>
          <a:prstGeom prst="rect">
            <a:avLst/>
          </a:prstGeom>
          <a:solidFill>
            <a:srgbClr val="FF66FF"/>
          </a:solidFill>
          <a:ln>
            <a:solidFill>
              <a:schemeClr val="accent4">
                <a:lumMod val="20000"/>
                <a:lumOff val="80000"/>
              </a:schemeClr>
            </a:solidFill>
          </a:ln>
        </p:spPr>
        <p:txBody>
          <a:bodyPr wrap="square">
            <a:spAutoFit/>
          </a:bodyPr>
          <a:lstStyle/>
          <a:p>
            <a:pPr algn="ctr"/>
            <a:r>
              <a:rPr lang="en-US" sz="3600" b="1" dirty="0" err="1">
                <a:solidFill>
                  <a:srgbClr val="002060"/>
                </a:solidFill>
                <a:latin typeface="Times New Roman" panose="02020603050405020304" pitchFamily="18" charset="0"/>
                <a:cs typeface="Times New Roman" panose="02020603050405020304" pitchFamily="18" charset="0"/>
              </a:rPr>
              <a:t>Từ</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hình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giải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quyết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vấn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đề</a:t>
            </a:r>
            <a:endParaRPr lang="en-US" sz="3600" b="1" dirty="0">
              <a:solidFill>
                <a:srgbClr val="002060"/>
              </a:solidFill>
              <a:latin typeface="Times New Roman" panose="02020603050405020304" pitchFamily="18" charset="0"/>
              <a:cs typeface="Times New Roman" panose="02020603050405020304" pitchFamily="18" charset="0"/>
            </a:endParaRPr>
          </a:p>
          <a:p>
            <a:pPr algn="ctr"/>
            <a:endParaRPr lang="en-US" sz="3600" b="1" dirty="0">
              <a:solidFill>
                <a:srgbClr val="002060"/>
              </a:solidFill>
            </a:endParaRPr>
          </a:p>
        </p:txBody>
      </p:sp>
      <p:cxnSp>
        <p:nvCxnSpPr>
          <p:cNvPr id="15" name="Straight Arrow Connector 14">
            <a:extLst>
              <a:ext uri="{FF2B5EF4-FFF2-40B4-BE49-F238E27FC236}">
                <a16:creationId xmlns:a16="http://schemas.microsoft.com/office/drawing/2014/main" xmlns="" id="{69BD32EA-246A-48B3-8F4F-F3C69ABC3C2F}"/>
              </a:ext>
            </a:extLst>
          </p:cNvPr>
          <p:cNvCxnSpPr>
            <a:cxnSpLocks/>
            <a:endCxn id="14" idx="0"/>
          </p:cNvCxnSpPr>
          <p:nvPr/>
        </p:nvCxnSpPr>
        <p:spPr>
          <a:xfrm flipH="1">
            <a:off x="2293174" y="4056367"/>
            <a:ext cx="1127472" cy="469835"/>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xmlns="" id="{03B9617A-3246-4CC7-B6E7-5616D2CB24A2}"/>
              </a:ext>
            </a:extLst>
          </p:cNvPr>
          <p:cNvSpPr/>
          <p:nvPr/>
        </p:nvSpPr>
        <p:spPr>
          <a:xfrm>
            <a:off x="4015863" y="4549676"/>
            <a:ext cx="2384410" cy="2308324"/>
          </a:xfrm>
          <a:prstGeom prst="rect">
            <a:avLst/>
          </a:prstGeom>
          <a:solidFill>
            <a:srgbClr val="FF66FF"/>
          </a:solidFill>
          <a:ln>
            <a:solidFill>
              <a:schemeClr val="accent4">
                <a:lumMod val="20000"/>
                <a:lumOff val="80000"/>
              </a:schemeClr>
            </a:solidFill>
          </a:ln>
        </p:spPr>
        <p:txBody>
          <a:bodyPr wrap="square">
            <a:spAutoFit/>
          </a:bodyPr>
          <a:lstStyle/>
          <a:p>
            <a:pPr algn="ctr"/>
            <a:r>
              <a:rPr lang="en-US" sz="3600" b="1" dirty="0" err="1">
                <a:solidFill>
                  <a:srgbClr val="002060"/>
                </a:solidFill>
                <a:latin typeface="Times New Roman" panose="02020603050405020304" pitchFamily="18" charset="0"/>
                <a:cs typeface="Times New Roman" panose="02020603050405020304" pitchFamily="18" charset="0"/>
              </a:rPr>
              <a:t>Sử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dụng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đồ</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dùng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để</a:t>
            </a:r>
            <a:r>
              <a:rPr lang="en-US" sz="3600" b="1" dirty="0">
                <a:solidFill>
                  <a:srgbClr val="002060"/>
                </a:solidFill>
                <a:latin typeface="Times New Roman" panose="02020603050405020304" pitchFamily="18" charset="0"/>
                <a:cs typeface="Times New Roman" panose="02020603050405020304" pitchFamily="18" charset="0"/>
              </a:rPr>
              <a:t> HS </a:t>
            </a:r>
            <a:r>
              <a:rPr lang="en-US" sz="3600" b="1" dirty="0" err="1">
                <a:solidFill>
                  <a:srgbClr val="002060"/>
                </a:solidFill>
                <a:latin typeface="Times New Roman" panose="02020603050405020304" pitchFamily="18" charset="0"/>
                <a:cs typeface="Times New Roman" panose="02020603050405020304" pitchFamily="18" charset="0"/>
              </a:rPr>
              <a:t>tự</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phát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hiện</a:t>
            </a:r>
            <a:endParaRPr lang="en-US" sz="3600" b="1" dirty="0">
              <a:solidFill>
                <a:srgbClr val="002060"/>
              </a:solidFill>
            </a:endParaRPr>
          </a:p>
        </p:txBody>
      </p:sp>
      <p:cxnSp>
        <p:nvCxnSpPr>
          <p:cNvPr id="17" name="Straight Arrow Connector 16">
            <a:extLst>
              <a:ext uri="{FF2B5EF4-FFF2-40B4-BE49-F238E27FC236}">
                <a16:creationId xmlns:a16="http://schemas.microsoft.com/office/drawing/2014/main" xmlns="" id="{7891C091-4039-4E03-9F08-B01EE6817CC4}"/>
              </a:ext>
            </a:extLst>
          </p:cNvPr>
          <p:cNvCxnSpPr>
            <a:cxnSpLocks/>
            <a:endCxn id="16" idx="0"/>
          </p:cNvCxnSpPr>
          <p:nvPr/>
        </p:nvCxnSpPr>
        <p:spPr>
          <a:xfrm>
            <a:off x="3420646" y="4056367"/>
            <a:ext cx="1787422" cy="493309"/>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23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1" presetClass="entr" presetSubtype="1"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heel(1)">
                                      <p:cBhvr>
                                        <p:cTn id="11" dur="2000"/>
                                        <p:tgtEl>
                                          <p:spTgt spid="24"/>
                                        </p:tgtEl>
                                      </p:cBhvr>
                                    </p:animEffect>
                                  </p:childTnLst>
                                </p:cTn>
                              </p:par>
                              <p:par>
                                <p:cTn id="12" presetID="21" presetClass="entr" presetSubtype="1"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par>
                                <p:cTn id="15" presetID="21" presetClass="entr" presetSubtype="1"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heel(1)">
                                      <p:cBhvr>
                                        <p:cTn id="17" dur="2000"/>
                                        <p:tgtEl>
                                          <p:spTgt spid="11"/>
                                        </p:tgtEl>
                                      </p:cBhvr>
                                    </p:animEffect>
                                  </p:childTnLst>
                                </p:cTn>
                              </p:par>
                              <p:par>
                                <p:cTn id="18" presetID="21" presetClass="entr" presetSubtype="1"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par>
                                <p:cTn id="21" presetID="21" presetClass="entr" presetSubtype="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heel(1)">
                                      <p:cBhvr>
                                        <p:cTn id="23" dur="2000"/>
                                        <p:tgtEl>
                                          <p:spTgt spid="12"/>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heel(1)">
                                      <p:cBhvr>
                                        <p:cTn id="26" dur="2000"/>
                                        <p:tgtEl>
                                          <p:spTgt spid="5"/>
                                        </p:tgtEl>
                                      </p:cBhvr>
                                    </p:animEffect>
                                  </p:childTnLst>
                                </p:cTn>
                              </p:par>
                              <p:par>
                                <p:cTn id="27" presetID="21" presetClass="entr" presetSubtype="1"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heel(1)">
                                      <p:cBhvr>
                                        <p:cTn id="29" dur="2000"/>
                                        <p:tgtEl>
                                          <p:spTgt spid="20"/>
                                        </p:tgtEl>
                                      </p:cBhvr>
                                    </p:animEffect>
                                  </p:childTnLst>
                                </p:cTn>
                              </p:par>
                              <p:par>
                                <p:cTn id="30" presetID="21" presetClass="entr" presetSubtype="1"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heel(1)">
                                      <p:cBhvr>
                                        <p:cTn id="32" dur="2000"/>
                                        <p:tgtEl>
                                          <p:spTgt spid="6"/>
                                        </p:tgtEl>
                                      </p:cBhvr>
                                    </p:animEffect>
                                  </p:childTnLst>
                                </p:cTn>
                              </p:par>
                              <p:par>
                                <p:cTn id="33" presetID="21" presetClass="entr" presetSubtype="1"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heel(1)">
                                      <p:cBhvr>
                                        <p:cTn id="35" dur="2000"/>
                                        <p:tgtEl>
                                          <p:spTgt spid="13"/>
                                        </p:tgtEl>
                                      </p:cBhvr>
                                    </p:animEffect>
                                  </p:childTnLst>
                                </p:cTn>
                              </p:par>
                              <p:par>
                                <p:cTn id="36" presetID="21" presetClass="entr" presetSubtype="1"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heel(1)">
                                      <p:cBhvr>
                                        <p:cTn id="38" dur="2000"/>
                                        <p:tgtEl>
                                          <p:spTgt spid="7"/>
                                        </p:tgtEl>
                                      </p:cBhvr>
                                    </p:animEffect>
                                  </p:childTnLst>
                                </p:cTn>
                              </p:par>
                              <p:par>
                                <p:cTn id="39" presetID="21" presetClass="entr" presetSubtype="1" fill="hold"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heel(1)">
                                      <p:cBhvr>
                                        <p:cTn id="41" dur="2000"/>
                                        <p:tgtEl>
                                          <p:spTgt spid="15"/>
                                        </p:tgtEl>
                                      </p:cBhvr>
                                    </p:animEffect>
                                  </p:childTnLst>
                                </p:cTn>
                              </p:par>
                              <p:par>
                                <p:cTn id="42" presetID="21" presetClass="entr" presetSubtype="1"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wheel(1)">
                                      <p:cBhvr>
                                        <p:cTn id="44" dur="2000"/>
                                        <p:tgtEl>
                                          <p:spTgt spid="14"/>
                                        </p:tgtEl>
                                      </p:cBhvr>
                                    </p:animEffect>
                                  </p:childTnLst>
                                </p:cTn>
                              </p:par>
                              <p:par>
                                <p:cTn id="45" presetID="21" presetClass="entr" presetSubtype="1" fill="hold"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1)">
                                      <p:cBhvr>
                                        <p:cTn id="47" dur="2000"/>
                                        <p:tgtEl>
                                          <p:spTgt spid="17"/>
                                        </p:tgtEl>
                                      </p:cBhvr>
                                    </p:animEffect>
                                  </p:childTnLst>
                                </p:cTn>
                              </p:par>
                              <p:par>
                                <p:cTn id="48" presetID="21" presetClass="entr" presetSubtype="1"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heel(1)">
                                      <p:cBhvr>
                                        <p:cTn id="50"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14"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xmlns="" id="{2008F912-1771-49DF-BBDD-24B26FF41F33}"/>
              </a:ext>
            </a:extLst>
          </p:cNvPr>
          <p:cNvSpPr>
            <a:spLocks noGrp="1" noChangeArrowheads="1"/>
          </p:cNvSpPr>
          <p:nvPr>
            <p:ph idx="1"/>
          </p:nvPr>
        </p:nvSpPr>
        <p:spPr/>
        <p:txBody>
          <a:bodyPr/>
          <a:lstStyle/>
          <a:p>
            <a:endParaRPr lang="en-US" altLang="en-US"/>
          </a:p>
        </p:txBody>
      </p:sp>
      <p:sp>
        <p:nvSpPr>
          <p:cNvPr id="2" name="Date Placeholder 1">
            <a:extLst>
              <a:ext uri="{FF2B5EF4-FFF2-40B4-BE49-F238E27FC236}">
                <a16:creationId xmlns:a16="http://schemas.microsoft.com/office/drawing/2014/main" xmlns="" id="{1C587006-2013-4AA0-A768-652B26888D8F}"/>
              </a:ext>
            </a:extLst>
          </p:cNvPr>
          <p:cNvSpPr>
            <a:spLocks noGrp="1"/>
          </p:cNvSpPr>
          <p:nvPr>
            <p:ph type="dt" sz="half" idx="10"/>
          </p:nvPr>
        </p:nvSpPr>
        <p:spPr/>
        <p:txBody>
          <a:bodyPr/>
          <a:lstStyle/>
          <a:p>
            <a:pPr>
              <a:defRPr/>
            </a:pPr>
            <a:fld id="{235D07C6-6B66-480F-ACF5-1DBF2CD8F729}" type="datetime1">
              <a:rPr lang="vi-VN" smtClean="0"/>
              <a:pPr>
                <a:defRPr/>
              </a:pPr>
              <a:t>12/09/2019</a:t>
            </a:fld>
            <a:endParaRPr lang="en-US"/>
          </a:p>
        </p:txBody>
      </p:sp>
      <p:pic>
        <p:nvPicPr>
          <p:cNvPr id="25603" name="Picture 3" descr="Ti_le_luu_tru_thong_tin">
            <a:extLst>
              <a:ext uri="{FF2B5EF4-FFF2-40B4-BE49-F238E27FC236}">
                <a16:creationId xmlns:a16="http://schemas.microsoft.com/office/drawing/2014/main" xmlns="" id="{43686D80-456D-48F4-81BE-7E6E952E5B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9413" y="0"/>
            <a:ext cx="10542587" cy="6750050"/>
          </a:xfrm>
          <a:prstGeom prst="rect">
            <a:avLst/>
          </a:prstGeom>
          <a:solidFill>
            <a:srgbClr val="92D050"/>
          </a:solidFill>
          <a:ln w="9525">
            <a:solidFill>
              <a:srgbClr val="00B0F0"/>
            </a:solid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E296F6-3A29-413A-A21E-F7A7EB8D81F5}"/>
              </a:ext>
            </a:extLst>
          </p:cNvPr>
          <p:cNvSpPr txBox="1">
            <a:spLocks noChangeArrowheads="1"/>
          </p:cNvSpPr>
          <p:nvPr/>
        </p:nvSpPr>
        <p:spPr bwMode="auto">
          <a:xfrm>
            <a:off x="634279" y="0"/>
            <a:ext cx="11128230"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2800" b="1" dirty="0">
                <a:solidFill>
                  <a:srgbClr val="C00000"/>
                </a:solidFill>
                <a:latin typeface="Times New Roman" panose="02020603050405020304" pitchFamily="18" charset="0"/>
                <a:cs typeface="Times New Roman" panose="02020603050405020304" pitchFamily="18" charset="0"/>
              </a:rPr>
              <a:t>3- ĐỔI MỚI PPDH THEO H</a:t>
            </a:r>
            <a:r>
              <a:rPr lang="vi-VN" altLang="en-US" sz="2800" b="1" dirty="0">
                <a:solidFill>
                  <a:srgbClr val="C00000"/>
                </a:solidFill>
                <a:latin typeface="Times New Roman" panose="02020603050405020304" pitchFamily="18" charset="0"/>
                <a:cs typeface="Times New Roman" panose="02020603050405020304" pitchFamily="18" charset="0"/>
              </a:rPr>
              <a:t>Ư</a:t>
            </a:r>
            <a:r>
              <a:rPr lang="en-US" altLang="en-US" sz="2800" b="1" dirty="0">
                <a:solidFill>
                  <a:srgbClr val="C00000"/>
                </a:solidFill>
                <a:latin typeface="Times New Roman" panose="02020603050405020304" pitchFamily="18" charset="0"/>
                <a:cs typeface="Times New Roman" panose="02020603050405020304" pitchFamily="18" charset="0"/>
              </a:rPr>
              <a:t>ỚNG TÍCH CỰC HÓA</a:t>
            </a:r>
          </a:p>
          <a:p>
            <a:pPr algn="ctr" eaLnBrk="1" hangingPunct="1">
              <a:spcBef>
                <a:spcPct val="0"/>
              </a:spcBef>
              <a:buClrTx/>
              <a:buFontTx/>
              <a:buNone/>
            </a:pPr>
            <a:r>
              <a:rPr lang="en-US" altLang="en-US" sz="2800" b="1" dirty="0">
                <a:solidFill>
                  <a:srgbClr val="C00000"/>
                </a:solidFill>
                <a:latin typeface="Times New Roman" panose="02020603050405020304" pitchFamily="18" charset="0"/>
                <a:cs typeface="Times New Roman" panose="02020603050405020304" pitchFamily="18" charset="0"/>
              </a:rPr>
              <a:t> HOẠT ĐỘNG CỦA HỌC SINH</a:t>
            </a:r>
          </a:p>
        </p:txBody>
      </p:sp>
      <p:sp>
        <p:nvSpPr>
          <p:cNvPr id="3" name="Rectangle: Rounded Corners 2">
            <a:extLst>
              <a:ext uri="{FF2B5EF4-FFF2-40B4-BE49-F238E27FC236}">
                <a16:creationId xmlns:a16="http://schemas.microsoft.com/office/drawing/2014/main" xmlns="" id="{8A8FE684-92AB-481F-9C4F-DDBCC1D9FB04}"/>
              </a:ext>
            </a:extLst>
          </p:cNvPr>
          <p:cNvSpPr/>
          <p:nvPr/>
        </p:nvSpPr>
        <p:spPr>
          <a:xfrm>
            <a:off x="0" y="2061772"/>
            <a:ext cx="1662545" cy="94342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GIÁO VIÊN</a:t>
            </a:r>
          </a:p>
        </p:txBody>
      </p:sp>
      <p:sp>
        <p:nvSpPr>
          <p:cNvPr id="4" name="Rectangle: Rounded Corners 3">
            <a:extLst>
              <a:ext uri="{FF2B5EF4-FFF2-40B4-BE49-F238E27FC236}">
                <a16:creationId xmlns:a16="http://schemas.microsoft.com/office/drawing/2014/main" xmlns="" id="{8C17CB97-CED6-4FEE-970B-6DE97C1020E8}"/>
              </a:ext>
            </a:extLst>
          </p:cNvPr>
          <p:cNvSpPr/>
          <p:nvPr/>
        </p:nvSpPr>
        <p:spPr>
          <a:xfrm>
            <a:off x="2324597" y="1996292"/>
            <a:ext cx="2510639" cy="1074387"/>
          </a:xfrm>
          <a:prstGeom prst="round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tổ</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chức</a:t>
            </a:r>
            <a:r>
              <a:rPr lang="en-US" sz="3600" b="1" dirty="0">
                <a:solidFill>
                  <a:srgbClr val="002060"/>
                </a:solidFill>
                <a:latin typeface="Times New Roman" panose="02020603050405020304" pitchFamily="18" charset="0"/>
                <a:cs typeface="Times New Roman" panose="02020603050405020304" pitchFamily="18" charset="0"/>
              </a:rPr>
              <a:t>,</a:t>
            </a:r>
          </a:p>
          <a:p>
            <a:pPr algn="ct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điều</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khiển</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xmlns="" id="{A5F02522-4234-4AC5-BA6F-CA69B31C19F9}"/>
              </a:ext>
            </a:extLst>
          </p:cNvPr>
          <p:cNvSpPr/>
          <p:nvPr/>
        </p:nvSpPr>
        <p:spPr>
          <a:xfrm>
            <a:off x="0" y="4524000"/>
            <a:ext cx="1662545" cy="94342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HỌC SINH</a:t>
            </a:r>
          </a:p>
        </p:txBody>
      </p:sp>
      <p:sp>
        <p:nvSpPr>
          <p:cNvPr id="6" name="Rectangle: Rounded Corners 5">
            <a:extLst>
              <a:ext uri="{FF2B5EF4-FFF2-40B4-BE49-F238E27FC236}">
                <a16:creationId xmlns:a16="http://schemas.microsoft.com/office/drawing/2014/main" xmlns="" id="{F7E8A25D-34D1-45AD-AB3A-9CBD46070FB7}"/>
              </a:ext>
            </a:extLst>
          </p:cNvPr>
          <p:cNvSpPr/>
          <p:nvPr/>
        </p:nvSpPr>
        <p:spPr>
          <a:xfrm>
            <a:off x="2355273" y="4458522"/>
            <a:ext cx="2506189" cy="1074387"/>
          </a:xfrm>
          <a:prstGeom prst="round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học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hỏi</a:t>
            </a:r>
            <a:r>
              <a:rPr lang="en-US" sz="3600" b="1" dirty="0">
                <a:solidFill>
                  <a:srgbClr val="002060"/>
                </a:solidFill>
                <a:latin typeface="Times New Roman" panose="02020603050405020304" pitchFamily="18" charset="0"/>
                <a:cs typeface="Times New Roman" panose="02020603050405020304" pitchFamily="18" charset="0"/>
              </a:rPr>
              <a:t> </a:t>
            </a:r>
          </a:p>
          <a:p>
            <a:pPr algn="ctr"/>
            <a:r>
              <a:rPr lang="en-US" sz="3600" b="1" dirty="0" err="1">
                <a:solidFill>
                  <a:srgbClr val="002060"/>
                </a:solidFill>
                <a:latin typeface="Times New Roman" panose="02020603050405020304" pitchFamily="18" charset="0"/>
                <a:cs typeface="Times New Roman" panose="02020603050405020304" pitchFamily="18" charset="0"/>
              </a:rPr>
              <a:t>tích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cực</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xmlns="" id="{2BEFD8D1-58E5-4785-95C6-D87A88E39959}"/>
              </a:ext>
            </a:extLst>
          </p:cNvPr>
          <p:cNvSpPr/>
          <p:nvPr/>
        </p:nvSpPr>
        <p:spPr>
          <a:xfrm>
            <a:off x="5497288" y="1996291"/>
            <a:ext cx="2496785" cy="1074387"/>
          </a:xfrm>
          <a:prstGeom prst="round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Cải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tiến</a:t>
            </a:r>
            <a:r>
              <a:rPr lang="en-US" sz="3600" b="1" dirty="0">
                <a:solidFill>
                  <a:srgbClr val="002060"/>
                </a:solidFill>
                <a:latin typeface="Times New Roman" panose="02020603050405020304" pitchFamily="18" charset="0"/>
                <a:cs typeface="Times New Roman" panose="02020603050405020304" pitchFamily="18" charset="0"/>
              </a:rPr>
              <a:t> PPDH</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xmlns="" id="{59D92340-B501-45F4-B2D4-67E435BEFD08}"/>
              </a:ext>
            </a:extLst>
          </p:cNvPr>
          <p:cNvSpPr/>
          <p:nvPr/>
        </p:nvSpPr>
        <p:spPr>
          <a:xfrm>
            <a:off x="5527964" y="4393044"/>
            <a:ext cx="2466109" cy="1074387"/>
          </a:xfrm>
          <a:prstGeom prst="round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Chủ</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động</a:t>
            </a:r>
            <a:r>
              <a:rPr lang="en-US" sz="3600" b="1" dirty="0">
                <a:solidFill>
                  <a:srgbClr val="002060"/>
                </a:solidFill>
                <a:latin typeface="Times New Roman" panose="02020603050405020304" pitchFamily="18" charset="0"/>
                <a:cs typeface="Times New Roman" panose="02020603050405020304" pitchFamily="18" charset="0"/>
              </a:rPr>
              <a:t>, </a:t>
            </a:r>
          </a:p>
          <a:p>
            <a:pPr algn="ctr"/>
            <a:r>
              <a:rPr lang="en-US" sz="3600" b="1" dirty="0" err="1">
                <a:solidFill>
                  <a:srgbClr val="002060"/>
                </a:solidFill>
                <a:latin typeface="Times New Roman" panose="02020603050405020304" pitchFamily="18" charset="0"/>
                <a:cs typeface="Times New Roman" panose="02020603050405020304" pitchFamily="18" charset="0"/>
              </a:rPr>
              <a:t>Sáng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tạo</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xmlns="" id="{4BB7AABE-BB39-4A77-83FE-34E25EBDDD3D}"/>
              </a:ext>
            </a:extLst>
          </p:cNvPr>
          <p:cNvSpPr/>
          <p:nvPr/>
        </p:nvSpPr>
        <p:spPr>
          <a:xfrm>
            <a:off x="9110354" y="3022849"/>
            <a:ext cx="2510639" cy="1074387"/>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Khám</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phá</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xmlns="" id="{C3CFE23E-FE7F-4AF9-837A-26DC5A6329B6}"/>
              </a:ext>
            </a:extLst>
          </p:cNvPr>
          <p:cNvSpPr/>
          <p:nvPr/>
        </p:nvSpPr>
        <p:spPr>
          <a:xfrm>
            <a:off x="9110354" y="4323445"/>
            <a:ext cx="2510639" cy="1074387"/>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Thực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hành</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xmlns="" id="{8747DDEF-F2FD-491D-A3AD-17FDEBAC4D78}"/>
              </a:ext>
            </a:extLst>
          </p:cNvPr>
          <p:cNvSpPr/>
          <p:nvPr/>
        </p:nvSpPr>
        <p:spPr>
          <a:xfrm>
            <a:off x="9110354" y="5624041"/>
            <a:ext cx="2510639" cy="1074387"/>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Vận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dụng</a:t>
            </a:r>
            <a:endParaRPr lang="en-US" sz="3600" b="1" dirty="0">
              <a:solidFill>
                <a:srgbClr val="FF0000"/>
              </a:solidFill>
              <a:latin typeface="Times New Roman" panose="02020603050405020304" pitchFamily="18" charset="0"/>
              <a:cs typeface="Times New Roman" panose="02020603050405020304" pitchFamily="18" charset="0"/>
            </a:endParaRPr>
          </a:p>
        </p:txBody>
      </p:sp>
      <p:cxnSp>
        <p:nvCxnSpPr>
          <p:cNvPr id="13" name="Straight Arrow Connector 12">
            <a:extLst>
              <a:ext uri="{FF2B5EF4-FFF2-40B4-BE49-F238E27FC236}">
                <a16:creationId xmlns:a16="http://schemas.microsoft.com/office/drawing/2014/main" xmlns="" id="{1A5D6E29-4365-486C-87BE-92234C82A55B}"/>
              </a:ext>
            </a:extLst>
          </p:cNvPr>
          <p:cNvCxnSpPr>
            <a:cxnSpLocks/>
            <a:stCxn id="3" idx="3"/>
            <a:endCxn id="4" idx="1"/>
          </p:cNvCxnSpPr>
          <p:nvPr/>
        </p:nvCxnSpPr>
        <p:spPr>
          <a:xfrm flipV="1">
            <a:off x="1662545" y="2533486"/>
            <a:ext cx="662052"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BD5E7ABF-C66D-479C-B02A-C74E8B9AE1B5}"/>
              </a:ext>
            </a:extLst>
          </p:cNvPr>
          <p:cNvCxnSpPr>
            <a:cxnSpLocks/>
            <a:stCxn id="5" idx="3"/>
            <a:endCxn id="6" idx="1"/>
          </p:cNvCxnSpPr>
          <p:nvPr/>
        </p:nvCxnSpPr>
        <p:spPr>
          <a:xfrm>
            <a:off x="1662545" y="4995715"/>
            <a:ext cx="69272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642477C3-D05D-469C-B2DF-C531356066FD}"/>
              </a:ext>
            </a:extLst>
          </p:cNvPr>
          <p:cNvCxnSpPr>
            <a:cxnSpLocks/>
            <a:stCxn id="8" idx="3"/>
            <a:endCxn id="9" idx="1"/>
          </p:cNvCxnSpPr>
          <p:nvPr/>
        </p:nvCxnSpPr>
        <p:spPr>
          <a:xfrm flipV="1">
            <a:off x="7994073" y="3560043"/>
            <a:ext cx="1116281" cy="137019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xmlns="" id="{5A134B1E-C258-4F85-9B54-7BE5CD4CE546}"/>
              </a:ext>
            </a:extLst>
          </p:cNvPr>
          <p:cNvCxnSpPr/>
          <p:nvPr/>
        </p:nvCxnSpPr>
        <p:spPr>
          <a:xfrm flipV="1">
            <a:off x="4861462" y="4995714"/>
            <a:ext cx="662052"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xmlns="" id="{EE10027C-8FD0-491B-B648-C93EC3FD81B3}"/>
              </a:ext>
            </a:extLst>
          </p:cNvPr>
          <p:cNvCxnSpPr/>
          <p:nvPr/>
        </p:nvCxnSpPr>
        <p:spPr>
          <a:xfrm flipV="1">
            <a:off x="4861462" y="2597975"/>
            <a:ext cx="662052"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xmlns="" id="{B3CB15AD-06E1-428B-A3C3-6FE79F47BC96}"/>
              </a:ext>
            </a:extLst>
          </p:cNvPr>
          <p:cNvCxnSpPr>
            <a:cxnSpLocks/>
            <a:stCxn id="8" idx="3"/>
            <a:endCxn id="10" idx="1"/>
          </p:cNvCxnSpPr>
          <p:nvPr/>
        </p:nvCxnSpPr>
        <p:spPr>
          <a:xfrm flipV="1">
            <a:off x="7994073" y="4860639"/>
            <a:ext cx="1116281" cy="6959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xmlns="" id="{EB7A8EA9-979B-4609-9627-3E4EA7B83DAF}"/>
              </a:ext>
            </a:extLst>
          </p:cNvPr>
          <p:cNvCxnSpPr>
            <a:cxnSpLocks/>
            <a:stCxn id="8" idx="3"/>
            <a:endCxn id="11" idx="1"/>
          </p:cNvCxnSpPr>
          <p:nvPr/>
        </p:nvCxnSpPr>
        <p:spPr>
          <a:xfrm>
            <a:off x="7994073" y="4930238"/>
            <a:ext cx="1116281" cy="12309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xmlns="" id="{8B4AB02C-CA06-4FB2-8A16-512D13359EE6}"/>
              </a:ext>
            </a:extLst>
          </p:cNvPr>
          <p:cNvCxnSpPr>
            <a:cxnSpLocks/>
            <a:stCxn id="7" idx="2"/>
            <a:endCxn id="8" idx="0"/>
          </p:cNvCxnSpPr>
          <p:nvPr/>
        </p:nvCxnSpPr>
        <p:spPr>
          <a:xfrm>
            <a:off x="6745681" y="3070678"/>
            <a:ext cx="15338" cy="132236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par>
                          <p:cTn id="13" fill="hold">
                            <p:stCondLst>
                              <p:cond delay="1000"/>
                            </p:stCondLst>
                            <p:childTnLst>
                              <p:par>
                                <p:cTn id="14" presetID="21" presetClass="entr" presetSubtype="1" fill="hold"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heel(1)">
                                      <p:cBhvr>
                                        <p:cTn id="16" dur="2000"/>
                                        <p:tgtEl>
                                          <p:spTgt spid="13"/>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heel(1)">
                                      <p:cBhvr>
                                        <p:cTn id="19" dur="2000"/>
                                        <p:tgtEl>
                                          <p:spTgt spid="4"/>
                                        </p:tgtEl>
                                      </p:cBhvr>
                                    </p:animEffect>
                                  </p:childTnLst>
                                </p:cTn>
                              </p:par>
                            </p:childTnLst>
                          </p:cTn>
                        </p:par>
                        <p:par>
                          <p:cTn id="20" fill="hold">
                            <p:stCondLst>
                              <p:cond delay="3000"/>
                            </p:stCondLst>
                            <p:childTnLst>
                              <p:par>
                                <p:cTn id="21" presetID="21" presetClass="entr" presetSubtype="1"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heel(1)">
                                      <p:cBhvr>
                                        <p:cTn id="23" dur="2000"/>
                                        <p:tgtEl>
                                          <p:spTgt spid="5"/>
                                        </p:tgtEl>
                                      </p:cBhvr>
                                    </p:animEffect>
                                  </p:childTnLst>
                                </p:cTn>
                              </p:par>
                              <p:par>
                                <p:cTn id="24" presetID="21" presetClass="entr" presetSubtype="1"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heel(1)">
                                      <p:cBhvr>
                                        <p:cTn id="26" dur="2000"/>
                                        <p:tgtEl>
                                          <p:spTgt spid="14"/>
                                        </p:tgtEl>
                                      </p:cBhvr>
                                    </p:animEffect>
                                  </p:childTnLst>
                                </p:cTn>
                              </p:par>
                              <p:par>
                                <p:cTn id="27" presetID="21" presetClass="entr" presetSubtype="1"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heel(1)">
                                      <p:cBhvr>
                                        <p:cTn id="29" dur="2000"/>
                                        <p:tgtEl>
                                          <p:spTgt spid="6"/>
                                        </p:tgtEl>
                                      </p:cBhvr>
                                    </p:animEffect>
                                  </p:childTnLst>
                                </p:cTn>
                              </p:par>
                            </p:childTnLst>
                          </p:cTn>
                        </p:par>
                        <p:par>
                          <p:cTn id="30" fill="hold">
                            <p:stCondLst>
                              <p:cond delay="5000"/>
                            </p:stCondLst>
                            <p:childTnLst>
                              <p:par>
                                <p:cTn id="31" presetID="14" presetClass="entr" presetSubtype="10" fill="hold" nodeType="after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randombar(horizontal)">
                                      <p:cBhvr>
                                        <p:cTn id="33" dur="500"/>
                                        <p:tgtEl>
                                          <p:spTgt spid="16"/>
                                        </p:tgtEl>
                                      </p:cBhvr>
                                    </p:animEffect>
                                  </p:childTnLst>
                                </p:cTn>
                              </p:par>
                            </p:childTnLst>
                          </p:cTn>
                        </p:par>
                        <p:par>
                          <p:cTn id="34" fill="hold">
                            <p:stCondLst>
                              <p:cond delay="5500"/>
                            </p:stCondLst>
                            <p:childTnLst>
                              <p:par>
                                <p:cTn id="35" presetID="14" presetClass="entr" presetSubtype="10" fill="hold" grpId="0" nodeType="after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randombar(horizontal)">
                                      <p:cBhvr>
                                        <p:cTn id="37" dur="500"/>
                                        <p:tgtEl>
                                          <p:spTgt spid="8"/>
                                        </p:tgtEl>
                                      </p:cBhvr>
                                    </p:animEffect>
                                  </p:childTnLst>
                                </p:cTn>
                              </p:par>
                            </p:childTnLst>
                          </p:cTn>
                        </p:par>
                        <p:par>
                          <p:cTn id="38" fill="hold">
                            <p:stCondLst>
                              <p:cond delay="6000"/>
                            </p:stCondLst>
                            <p:childTnLst>
                              <p:par>
                                <p:cTn id="39" presetID="14" presetClass="entr" presetSubtype="10" fill="hold"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childTnLst>
                          </p:cTn>
                        </p:par>
                        <p:par>
                          <p:cTn id="42" fill="hold">
                            <p:stCondLst>
                              <p:cond delay="6500"/>
                            </p:stCondLst>
                            <p:childTnLst>
                              <p:par>
                                <p:cTn id="43" presetID="14" presetClass="entr" presetSubtype="10" fill="hold" grpId="0" nodeType="after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randombar(horizontal)">
                                      <p:cBhvr>
                                        <p:cTn id="45" dur="500"/>
                                        <p:tgtEl>
                                          <p:spTgt spid="7"/>
                                        </p:tgtEl>
                                      </p:cBhvr>
                                    </p:animEffect>
                                  </p:childTnLst>
                                </p:cTn>
                              </p:par>
                            </p:childTnLst>
                          </p:cTn>
                        </p:par>
                        <p:par>
                          <p:cTn id="46" fill="hold">
                            <p:stCondLst>
                              <p:cond delay="7000"/>
                            </p:stCondLst>
                            <p:childTnLst>
                              <p:par>
                                <p:cTn id="47" presetID="14" presetClass="entr" presetSubtype="10" fill="hold"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randombar(horizontal)">
                                      <p:cBhvr>
                                        <p:cTn id="49" dur="500"/>
                                        <p:tgtEl>
                                          <p:spTgt spid="27"/>
                                        </p:tgtEl>
                                      </p:cBhvr>
                                    </p:animEffect>
                                  </p:childTnLst>
                                </p:cTn>
                              </p:par>
                            </p:childTnLst>
                          </p:cTn>
                        </p:par>
                        <p:par>
                          <p:cTn id="50" fill="hold">
                            <p:stCondLst>
                              <p:cond delay="7500"/>
                            </p:stCondLst>
                            <p:childTnLst>
                              <p:par>
                                <p:cTn id="51" presetID="14" presetClass="entr" presetSubtype="10" fill="hold" nodeType="after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randombar(horizontal)">
                                      <p:cBhvr>
                                        <p:cTn id="53" dur="500"/>
                                        <p:tgtEl>
                                          <p:spTgt spid="15"/>
                                        </p:tgtEl>
                                      </p:cBhvr>
                                    </p:animEffect>
                                  </p:childTnLst>
                                </p:cTn>
                              </p:par>
                            </p:childTnLst>
                          </p:cTn>
                        </p:par>
                        <p:par>
                          <p:cTn id="54" fill="hold">
                            <p:stCondLst>
                              <p:cond delay="8000"/>
                            </p:stCondLst>
                            <p:childTnLst>
                              <p:par>
                                <p:cTn id="55" presetID="14" presetClass="entr" presetSubtype="10" fill="hold" grpId="0" nodeType="after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randombar(horizontal)">
                                      <p:cBhvr>
                                        <p:cTn id="57" dur="500"/>
                                        <p:tgtEl>
                                          <p:spTgt spid="9"/>
                                        </p:tgtEl>
                                      </p:cBhvr>
                                    </p:animEffect>
                                  </p:childTnLst>
                                </p:cTn>
                              </p:par>
                            </p:childTnLst>
                          </p:cTn>
                        </p:par>
                        <p:par>
                          <p:cTn id="58" fill="hold">
                            <p:stCondLst>
                              <p:cond delay="8500"/>
                            </p:stCondLst>
                            <p:childTnLst>
                              <p:par>
                                <p:cTn id="59" presetID="14" presetClass="entr" presetSubtype="10" fill="hold" nodeType="after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randombar(horizontal)">
                                      <p:cBhvr>
                                        <p:cTn id="61" dur="500"/>
                                        <p:tgtEl>
                                          <p:spTgt spid="25"/>
                                        </p:tgtEl>
                                      </p:cBhvr>
                                    </p:animEffect>
                                  </p:childTnLst>
                                </p:cTn>
                              </p:par>
                            </p:childTnLst>
                          </p:cTn>
                        </p:par>
                        <p:par>
                          <p:cTn id="62" fill="hold">
                            <p:stCondLst>
                              <p:cond delay="9000"/>
                            </p:stCondLst>
                            <p:childTnLst>
                              <p:par>
                                <p:cTn id="63" presetID="14" presetClass="entr" presetSubtype="10" fill="hold" grpId="0" nodeType="after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randombar(horizontal)">
                                      <p:cBhvr>
                                        <p:cTn id="65" dur="500"/>
                                        <p:tgtEl>
                                          <p:spTgt spid="10"/>
                                        </p:tgtEl>
                                      </p:cBhvr>
                                    </p:animEffect>
                                  </p:childTnLst>
                                </p:cTn>
                              </p:par>
                            </p:childTnLst>
                          </p:cTn>
                        </p:par>
                        <p:par>
                          <p:cTn id="66" fill="hold">
                            <p:stCondLst>
                              <p:cond delay="9500"/>
                            </p:stCondLst>
                            <p:childTnLst>
                              <p:par>
                                <p:cTn id="67" presetID="14" presetClass="entr" presetSubtype="10" fill="hold" nodeType="afterEffect">
                                  <p:stCondLst>
                                    <p:cond delay="0"/>
                                  </p:stCondLst>
                                  <p:childTnLst>
                                    <p:set>
                                      <p:cBhvr>
                                        <p:cTn id="68" dur="1" fill="hold">
                                          <p:stCondLst>
                                            <p:cond delay="0"/>
                                          </p:stCondLst>
                                        </p:cTn>
                                        <p:tgtEl>
                                          <p:spTgt spid="26"/>
                                        </p:tgtEl>
                                        <p:attrNameLst>
                                          <p:attrName>style.visibility</p:attrName>
                                        </p:attrNameLst>
                                      </p:cBhvr>
                                      <p:to>
                                        <p:strVal val="visible"/>
                                      </p:to>
                                    </p:set>
                                    <p:animEffect transition="in" filter="randombar(horizontal)">
                                      <p:cBhvr>
                                        <p:cTn id="69" dur="500"/>
                                        <p:tgtEl>
                                          <p:spTgt spid="26"/>
                                        </p:tgtEl>
                                      </p:cBhvr>
                                    </p:animEffect>
                                  </p:childTnLst>
                                </p:cTn>
                              </p:par>
                            </p:childTnLst>
                          </p:cTn>
                        </p:par>
                        <p:par>
                          <p:cTn id="70" fill="hold">
                            <p:stCondLst>
                              <p:cond delay="10000"/>
                            </p:stCondLst>
                            <p:childTnLst>
                              <p:par>
                                <p:cTn id="71" presetID="14" presetClass="entr" presetSubtype="10" fill="hold" grpId="0" nodeType="after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randombar(horizontal)">
                                      <p:cBhvr>
                                        <p:cTn id="7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5C7E6E-1CB9-40C3-BF1C-44CC5EC0BE01}"/>
              </a:ext>
            </a:extLst>
          </p:cNvPr>
          <p:cNvSpPr txBox="1">
            <a:spLocks noChangeArrowheads="1"/>
          </p:cNvSpPr>
          <p:nvPr/>
        </p:nvSpPr>
        <p:spPr>
          <a:xfrm>
            <a:off x="1095303" y="0"/>
            <a:ext cx="4514994" cy="886691"/>
          </a:xfrm>
          <a:prstGeom prst="rect">
            <a:avLst/>
          </a:prstGeom>
          <a:solidFill>
            <a:srgbClr val="FFCCFF"/>
          </a:solidFill>
          <a:ln>
            <a:solidFill>
              <a:srgbClr val="FF0000"/>
            </a:solidFill>
          </a:ln>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000" b="1" dirty="0">
                <a:solidFill>
                  <a:srgbClr val="C00000"/>
                </a:solidFill>
                <a:latin typeface="Times New Roman" panose="02020603050405020304" pitchFamily="18" charset="0"/>
                <a:cs typeface="Times New Roman" panose="02020603050405020304" pitchFamily="18" charset="0"/>
              </a:rPr>
              <a:t>TÍNH </a:t>
            </a:r>
          </a:p>
          <a:p>
            <a:pPr algn="ctr"/>
            <a:r>
              <a:rPr lang="en-US" altLang="en-US" sz="3000" b="1" dirty="0">
                <a:solidFill>
                  <a:srgbClr val="C00000"/>
                </a:solidFill>
                <a:latin typeface="Times New Roman" panose="02020603050405020304" pitchFamily="18" charset="0"/>
                <a:cs typeface="Times New Roman" panose="02020603050405020304" pitchFamily="18" charset="0"/>
              </a:rPr>
              <a:t>TÍCH CỰC HÓA</a:t>
            </a:r>
          </a:p>
        </p:txBody>
      </p:sp>
      <p:sp>
        <p:nvSpPr>
          <p:cNvPr id="3" name="Rectangle: Rounded Corners 2">
            <a:extLst>
              <a:ext uri="{FF2B5EF4-FFF2-40B4-BE49-F238E27FC236}">
                <a16:creationId xmlns:a16="http://schemas.microsoft.com/office/drawing/2014/main" xmlns="" id="{9D57C0A7-EAE6-42E3-8BE0-A289C6E3AD0D}"/>
              </a:ext>
            </a:extLst>
          </p:cNvPr>
          <p:cNvSpPr/>
          <p:nvPr/>
        </p:nvSpPr>
        <p:spPr>
          <a:xfrm>
            <a:off x="1939636" y="1520823"/>
            <a:ext cx="2826328" cy="119404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Bắt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ch</a:t>
            </a:r>
            <a:r>
              <a:rPr lang="vi-VN" sz="3600" b="1" dirty="0">
                <a:solidFill>
                  <a:srgbClr val="FF0000"/>
                </a:solidFill>
                <a:latin typeface="Times New Roman" panose="02020603050405020304" pitchFamily="18" charset="0"/>
                <a:cs typeface="Times New Roman" panose="02020603050405020304" pitchFamily="18" charset="0"/>
              </a:rPr>
              <a:t>ư</a:t>
            </a:r>
            <a:r>
              <a:rPr lang="en-US" sz="3600" b="1" dirty="0" err="1">
                <a:solidFill>
                  <a:srgbClr val="FF0000"/>
                </a:solidFill>
                <a:latin typeface="Times New Roman" panose="02020603050405020304" pitchFamily="18" charset="0"/>
                <a:cs typeface="Times New Roman" panose="02020603050405020304" pitchFamily="18" charset="0"/>
              </a:rPr>
              <a:t>ớc</a:t>
            </a:r>
            <a:r>
              <a:rPr lang="en-US" sz="3600" b="1" dirty="0">
                <a:solidFill>
                  <a:srgbClr val="FF0000"/>
                </a:solidFill>
                <a:latin typeface="Times New Roman" panose="02020603050405020304" pitchFamily="18" charset="0"/>
                <a:cs typeface="Times New Roman" panose="02020603050405020304" pitchFamily="18" charset="0"/>
              </a:rPr>
              <a:t> </a:t>
            </a:r>
          </a:p>
          <a:p>
            <a:pPr algn="ctr"/>
            <a:r>
              <a:rPr lang="en-US" sz="3600" b="1" dirty="0" err="1">
                <a:solidFill>
                  <a:srgbClr val="FF0000"/>
                </a:solidFill>
                <a:latin typeface="Times New Roman" panose="02020603050405020304" pitchFamily="18" charset="0"/>
                <a:cs typeface="Times New Roman" panose="02020603050405020304" pitchFamily="18" charset="0"/>
              </a:rPr>
              <a:t>thực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xmlns="" id="{B717A7F7-5AB1-4488-9F01-854C43145CCF}"/>
              </a:ext>
            </a:extLst>
          </p:cNvPr>
          <p:cNvSpPr/>
          <p:nvPr/>
        </p:nvSpPr>
        <p:spPr>
          <a:xfrm>
            <a:off x="5885215" y="1580654"/>
            <a:ext cx="5877294" cy="1074387"/>
          </a:xfrm>
          <a:prstGeom prst="round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Cố</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gắng</a:t>
            </a:r>
            <a:r>
              <a:rPr lang="en-US" sz="3600" b="1" dirty="0">
                <a:solidFill>
                  <a:srgbClr val="002060"/>
                </a:solidFill>
                <a:latin typeface="Times New Roman" panose="02020603050405020304" pitchFamily="18" charset="0"/>
                <a:cs typeface="Times New Roman" panose="02020603050405020304" pitchFamily="18" charset="0"/>
              </a:rPr>
              <a:t> </a:t>
            </a:r>
          </a:p>
          <a:p>
            <a:pPr algn="ctr"/>
            <a:r>
              <a:rPr lang="en-US" sz="3600" b="1" dirty="0" err="1">
                <a:solidFill>
                  <a:srgbClr val="002060"/>
                </a:solidFill>
                <a:latin typeface="Times New Roman" panose="02020603050405020304" pitchFamily="18" charset="0"/>
                <a:cs typeface="Times New Roman" panose="02020603050405020304" pitchFamily="18" charset="0"/>
              </a:rPr>
              <a:t>làm</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theo</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mẫu</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xmlns="" id="{6172E20F-2E77-4022-BBE6-367401CE82D8}"/>
              </a:ext>
            </a:extLst>
          </p:cNvPr>
          <p:cNvSpPr/>
          <p:nvPr/>
        </p:nvSpPr>
        <p:spPr>
          <a:xfrm>
            <a:off x="0" y="1755734"/>
            <a:ext cx="1416130" cy="724229"/>
          </a:xfrm>
          <a:prstGeom prst="round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Bậc</a:t>
            </a:r>
            <a:r>
              <a:rPr lang="en-US" sz="3600" b="1" dirty="0">
                <a:solidFill>
                  <a:srgbClr val="002060"/>
                </a:solidFill>
                <a:latin typeface="Times New Roman" panose="02020603050405020304" pitchFamily="18" charset="0"/>
                <a:cs typeface="Times New Roman" panose="02020603050405020304" pitchFamily="18" charset="0"/>
              </a:rPr>
              <a:t> 1</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xmlns="" id="{32AE69D4-B50E-445B-A9B5-2BE868EEBABD}"/>
              </a:ext>
            </a:extLst>
          </p:cNvPr>
          <p:cNvSpPr/>
          <p:nvPr/>
        </p:nvSpPr>
        <p:spPr>
          <a:xfrm>
            <a:off x="28503" y="3778498"/>
            <a:ext cx="1416130" cy="724229"/>
          </a:xfrm>
          <a:prstGeom prst="round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Bậc</a:t>
            </a:r>
            <a:r>
              <a:rPr lang="en-US" sz="3600" b="1" dirty="0">
                <a:solidFill>
                  <a:srgbClr val="002060"/>
                </a:solidFill>
                <a:latin typeface="Times New Roman" panose="02020603050405020304" pitchFamily="18" charset="0"/>
                <a:cs typeface="Times New Roman" panose="02020603050405020304" pitchFamily="18" charset="0"/>
              </a:rPr>
              <a:t> 2</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xmlns="" id="{5796D960-5CBA-42AC-8C2F-B8795F42256B}"/>
              </a:ext>
            </a:extLst>
          </p:cNvPr>
          <p:cNvSpPr/>
          <p:nvPr/>
        </p:nvSpPr>
        <p:spPr>
          <a:xfrm>
            <a:off x="1939636" y="3543588"/>
            <a:ext cx="2826328" cy="119404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Tìm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hiểu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endParaRPr lang="en-US" sz="3600" b="1" dirty="0">
              <a:solidFill>
                <a:srgbClr val="FF0000"/>
              </a:solidFill>
              <a:latin typeface="Times New Roman" panose="02020603050405020304" pitchFamily="18" charset="0"/>
              <a:cs typeface="Times New Roman" panose="02020603050405020304" pitchFamily="18" charset="0"/>
            </a:endParaRPr>
          </a:p>
          <a:p>
            <a:pPr algn="ctr"/>
            <a:r>
              <a:rPr lang="en-US" sz="3600" b="1" dirty="0" err="1">
                <a:solidFill>
                  <a:srgbClr val="FF0000"/>
                </a:solidFill>
                <a:latin typeface="Times New Roman" panose="02020603050405020304" pitchFamily="18" charset="0"/>
                <a:cs typeface="Times New Roman" panose="02020603050405020304" pitchFamily="18" charset="0"/>
              </a:rPr>
              <a:t>khám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phá</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xmlns="" id="{960F45B0-EEC7-4854-8335-B1F61CB82431}"/>
              </a:ext>
            </a:extLst>
          </p:cNvPr>
          <p:cNvSpPr/>
          <p:nvPr/>
        </p:nvSpPr>
        <p:spPr>
          <a:xfrm>
            <a:off x="1981199" y="5223165"/>
            <a:ext cx="2826328" cy="163483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Sáng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tạo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trong</a:t>
            </a:r>
            <a:r>
              <a:rPr lang="en-US" sz="3600" b="1" dirty="0">
                <a:solidFill>
                  <a:srgbClr val="FF0000"/>
                </a:solidFill>
                <a:latin typeface="Times New Roman" panose="02020603050405020304" pitchFamily="18" charset="0"/>
                <a:cs typeface="Times New Roman" panose="02020603050405020304" pitchFamily="18" charset="0"/>
              </a:rPr>
              <a:t> </a:t>
            </a:r>
          </a:p>
          <a:p>
            <a:pPr algn="ctr"/>
            <a:r>
              <a:rPr lang="en-US" sz="3600" b="1" dirty="0" err="1">
                <a:solidFill>
                  <a:srgbClr val="FF0000"/>
                </a:solidFill>
                <a:latin typeface="Times New Roman" panose="02020603050405020304" pitchFamily="18" charset="0"/>
                <a:cs typeface="Times New Roman" panose="02020603050405020304" pitchFamily="18" charset="0"/>
              </a:rPr>
              <a:t>vận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dụng</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xmlns="" id="{15167710-D498-4660-B737-EECAD868E938}"/>
              </a:ext>
            </a:extLst>
          </p:cNvPr>
          <p:cNvSpPr/>
          <p:nvPr/>
        </p:nvSpPr>
        <p:spPr>
          <a:xfrm>
            <a:off x="0" y="5801262"/>
            <a:ext cx="1416130" cy="724229"/>
          </a:xfrm>
          <a:prstGeom prst="roundRect">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Bậc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smtClean="0">
                <a:solidFill>
                  <a:srgbClr val="002060"/>
                </a:solidFill>
                <a:latin typeface="Times New Roman" panose="02020603050405020304" pitchFamily="18" charset="0"/>
                <a:cs typeface="Times New Roman" panose="02020603050405020304" pitchFamily="18" charset="0"/>
              </a:rPr>
              <a:t>3</a:t>
            </a:r>
            <a:endParaRPr lang="en-US" sz="3600" b="1" dirty="0">
              <a:solidFill>
                <a:srgbClr val="FF0000"/>
              </a:solidFill>
              <a:latin typeface="Times New Roman" panose="02020603050405020304" pitchFamily="18" charset="0"/>
              <a:cs typeface="Times New Roman" panose="02020603050405020304" pitchFamily="18" charset="0"/>
            </a:endParaRPr>
          </a:p>
        </p:txBody>
      </p:sp>
      <p:cxnSp>
        <p:nvCxnSpPr>
          <p:cNvPr id="10" name="Straight Arrow Connector 9">
            <a:extLst>
              <a:ext uri="{FF2B5EF4-FFF2-40B4-BE49-F238E27FC236}">
                <a16:creationId xmlns:a16="http://schemas.microsoft.com/office/drawing/2014/main" xmlns="" id="{1198A3E6-7B39-4103-8536-C45A6DFDDDEA}"/>
              </a:ext>
            </a:extLst>
          </p:cNvPr>
          <p:cNvCxnSpPr>
            <a:cxnSpLocks/>
            <a:stCxn id="2" idx="2"/>
            <a:endCxn id="3" idx="0"/>
          </p:cNvCxnSpPr>
          <p:nvPr/>
        </p:nvCxnSpPr>
        <p:spPr>
          <a:xfrm>
            <a:off x="3352800" y="886691"/>
            <a:ext cx="0" cy="63413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xmlns="" id="{92DBE28C-4A59-45A7-9706-06D953CFAA61}"/>
              </a:ext>
            </a:extLst>
          </p:cNvPr>
          <p:cNvCxnSpPr>
            <a:cxnSpLocks/>
            <a:stCxn id="3" idx="2"/>
            <a:endCxn id="7" idx="0"/>
          </p:cNvCxnSpPr>
          <p:nvPr/>
        </p:nvCxnSpPr>
        <p:spPr>
          <a:xfrm>
            <a:off x="3352800" y="2714870"/>
            <a:ext cx="0" cy="82871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419B1EF5-2447-4031-AB04-4B7AD167695E}"/>
              </a:ext>
            </a:extLst>
          </p:cNvPr>
          <p:cNvCxnSpPr>
            <a:cxnSpLocks/>
            <a:stCxn id="7" idx="2"/>
          </p:cNvCxnSpPr>
          <p:nvPr/>
        </p:nvCxnSpPr>
        <p:spPr>
          <a:xfrm>
            <a:off x="3352800" y="4737635"/>
            <a:ext cx="0" cy="48553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6D0B315B-451C-4571-8B71-29B1B27E744A}"/>
              </a:ext>
            </a:extLst>
          </p:cNvPr>
          <p:cNvCxnSpPr>
            <a:cxnSpLocks/>
            <a:endCxn id="4" idx="1"/>
          </p:cNvCxnSpPr>
          <p:nvPr/>
        </p:nvCxnSpPr>
        <p:spPr>
          <a:xfrm>
            <a:off x="4809010" y="2117847"/>
            <a:ext cx="1076205"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0A87E398-46C3-4EF9-AEBC-53A37A8B9626}"/>
              </a:ext>
            </a:extLst>
          </p:cNvPr>
          <p:cNvCxnSpPr>
            <a:cxnSpLocks/>
          </p:cNvCxnSpPr>
          <p:nvPr/>
        </p:nvCxnSpPr>
        <p:spPr>
          <a:xfrm flipV="1">
            <a:off x="4807527" y="4161642"/>
            <a:ext cx="107768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Rectangle: Rounded Corners 22">
            <a:extLst>
              <a:ext uri="{FF2B5EF4-FFF2-40B4-BE49-F238E27FC236}">
                <a16:creationId xmlns:a16="http://schemas.microsoft.com/office/drawing/2014/main" xmlns="" id="{C0E06DA2-D01C-4704-A71E-6E9562614E4A}"/>
              </a:ext>
            </a:extLst>
          </p:cNvPr>
          <p:cNvSpPr/>
          <p:nvPr/>
        </p:nvSpPr>
        <p:spPr>
          <a:xfrm>
            <a:off x="5885215" y="3543588"/>
            <a:ext cx="5877294" cy="1074387"/>
          </a:xfrm>
          <a:prstGeom prst="round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002060"/>
                </a:solidFill>
                <a:latin typeface="Times New Roman" panose="02020603050405020304" pitchFamily="18" charset="0"/>
                <a:cs typeface="Times New Roman" panose="02020603050405020304" pitchFamily="18" charset="0"/>
              </a:rPr>
              <a:t>Chủ</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động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tìm</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hiểu</a:t>
            </a:r>
            <a:r>
              <a:rPr lang="en-US" sz="3600" b="1" dirty="0">
                <a:solidFill>
                  <a:srgbClr val="002060"/>
                </a:solidFill>
                <a:latin typeface="Times New Roman" panose="02020603050405020304" pitchFamily="18" charset="0"/>
                <a:cs typeface="Times New Roman" panose="02020603050405020304" pitchFamily="18" charset="0"/>
              </a:rPr>
              <a:t> </a:t>
            </a:r>
          </a:p>
          <a:p>
            <a:pPr algn="ctr"/>
            <a:r>
              <a:rPr lang="en-US" sz="3600" b="1" dirty="0" err="1">
                <a:solidFill>
                  <a:srgbClr val="002060"/>
                </a:solidFill>
                <a:latin typeface="Times New Roman" panose="02020603050405020304" pitchFamily="18" charset="0"/>
                <a:cs typeface="Times New Roman" panose="02020603050405020304" pitchFamily="18" charset="0"/>
              </a:rPr>
              <a:t>để</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giải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quyết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vấn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đề</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xmlns="" id="{F073B272-FF48-49AC-B81A-E9F22BAC4917}"/>
              </a:ext>
            </a:extLst>
          </p:cNvPr>
          <p:cNvSpPr/>
          <p:nvPr/>
        </p:nvSpPr>
        <p:spPr>
          <a:xfrm>
            <a:off x="5885215" y="5626182"/>
            <a:ext cx="5877294" cy="1074387"/>
          </a:xfrm>
          <a:prstGeom prst="round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2060"/>
                </a:solidFill>
                <a:latin typeface="Times New Roman" panose="02020603050405020304" pitchFamily="18" charset="0"/>
                <a:cs typeface="Times New Roman" panose="02020603050405020304" pitchFamily="18" charset="0"/>
              </a:rPr>
              <a:t>Linh </a:t>
            </a:r>
            <a:r>
              <a:rPr lang="en-US" sz="3600" b="1" dirty="0" err="1">
                <a:solidFill>
                  <a:srgbClr val="002060"/>
                </a:solidFill>
                <a:latin typeface="Times New Roman" panose="02020603050405020304" pitchFamily="18" charset="0"/>
                <a:cs typeface="Times New Roman" panose="02020603050405020304" pitchFamily="18" charset="0"/>
              </a:rPr>
              <a:t>hoạt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giải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quyết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vấn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đề</a:t>
            </a:r>
            <a:endParaRPr lang="en-US" sz="3600" b="1" dirty="0">
              <a:solidFill>
                <a:srgbClr val="FF0000"/>
              </a:solidFill>
              <a:latin typeface="Times New Roman" panose="02020603050405020304" pitchFamily="18" charset="0"/>
              <a:cs typeface="Times New Roman" panose="02020603050405020304" pitchFamily="18" charset="0"/>
            </a:endParaRPr>
          </a:p>
        </p:txBody>
      </p:sp>
      <p:cxnSp>
        <p:nvCxnSpPr>
          <p:cNvPr id="25" name="Straight Arrow Connector 24">
            <a:extLst>
              <a:ext uri="{FF2B5EF4-FFF2-40B4-BE49-F238E27FC236}">
                <a16:creationId xmlns:a16="http://schemas.microsoft.com/office/drawing/2014/main" xmlns="" id="{3915E0AE-364A-400D-8FCE-CE195877CE1D}"/>
              </a:ext>
            </a:extLst>
          </p:cNvPr>
          <p:cNvCxnSpPr>
            <a:cxnSpLocks/>
          </p:cNvCxnSpPr>
          <p:nvPr/>
        </p:nvCxnSpPr>
        <p:spPr>
          <a:xfrm flipV="1">
            <a:off x="4833752" y="6205437"/>
            <a:ext cx="1077688"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5501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circle(in)">
                                      <p:cBhvr>
                                        <p:cTn id="11" dur="2000"/>
                                        <p:tgtEl>
                                          <p:spTgt spid="10"/>
                                        </p:tgtEl>
                                      </p:cBhvr>
                                    </p:animEffect>
                                  </p:childTnLst>
                                </p:cTn>
                              </p:par>
                              <p:par>
                                <p:cTn id="12" presetID="6" presetClass="entr" presetSubtype="16"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par>
                          <p:cTn id="18" fill="hold">
                            <p:stCondLst>
                              <p:cond delay="2000"/>
                            </p:stCondLst>
                            <p:childTnLst>
                              <p:par>
                                <p:cTn id="19" presetID="45" presetClass="entr" presetSubtype="0" fill="hold" nodeType="after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2000"/>
                                        <p:tgtEl>
                                          <p:spTgt spid="13"/>
                                        </p:tgtEl>
                                      </p:cBhvr>
                                    </p:animEffect>
                                    <p:anim calcmode="lin" valueType="num">
                                      <p:cBhvr>
                                        <p:cTn id="22" dur="2000" fill="hold"/>
                                        <p:tgtEl>
                                          <p:spTgt spid="13"/>
                                        </p:tgtEl>
                                        <p:attrNameLst>
                                          <p:attrName>ppt_w</p:attrName>
                                        </p:attrNameLst>
                                      </p:cBhvr>
                                      <p:tavLst>
                                        <p:tav tm="0" fmla="#ppt_w*sin(2.5*pi*$)">
                                          <p:val>
                                            <p:fltVal val="0"/>
                                          </p:val>
                                        </p:tav>
                                        <p:tav tm="100000">
                                          <p:val>
                                            <p:fltVal val="1"/>
                                          </p:val>
                                        </p:tav>
                                      </p:tavLst>
                                    </p:anim>
                                    <p:anim calcmode="lin" valueType="num">
                                      <p:cBhvr>
                                        <p:cTn id="23" dur="2000" fill="hold"/>
                                        <p:tgtEl>
                                          <p:spTgt spid="13"/>
                                        </p:tgtEl>
                                        <p:attrNameLst>
                                          <p:attrName>ppt_h</p:attrName>
                                        </p:attrNameLst>
                                      </p:cBhvr>
                                      <p:tavLst>
                                        <p:tav tm="0">
                                          <p:val>
                                            <p:strVal val="#ppt_h"/>
                                          </p:val>
                                        </p:tav>
                                        <p:tav tm="100000">
                                          <p:val>
                                            <p:strVal val="#ppt_h"/>
                                          </p:val>
                                        </p:tav>
                                      </p:tavLst>
                                    </p:anim>
                                  </p:childTnLst>
                                </p:cTn>
                              </p:par>
                            </p:childTnLst>
                          </p:cTn>
                        </p:par>
                        <p:par>
                          <p:cTn id="24" fill="hold">
                            <p:stCondLst>
                              <p:cond delay="4000"/>
                            </p:stCondLst>
                            <p:childTnLst>
                              <p:par>
                                <p:cTn id="25" presetID="45"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2000"/>
                                        <p:tgtEl>
                                          <p:spTgt spid="4"/>
                                        </p:tgtEl>
                                      </p:cBhvr>
                                    </p:animEffect>
                                    <p:anim calcmode="lin" valueType="num">
                                      <p:cBhvr>
                                        <p:cTn id="28" dur="2000" fill="hold"/>
                                        <p:tgtEl>
                                          <p:spTgt spid="4"/>
                                        </p:tgtEl>
                                        <p:attrNameLst>
                                          <p:attrName>ppt_w</p:attrName>
                                        </p:attrNameLst>
                                      </p:cBhvr>
                                      <p:tavLst>
                                        <p:tav tm="0" fmla="#ppt_w*sin(2.5*pi*$)">
                                          <p:val>
                                            <p:fltVal val="0"/>
                                          </p:val>
                                        </p:tav>
                                        <p:tav tm="100000">
                                          <p:val>
                                            <p:fltVal val="1"/>
                                          </p:val>
                                        </p:tav>
                                      </p:tavLst>
                                    </p:anim>
                                    <p:anim calcmode="lin" valueType="num">
                                      <p:cBhvr>
                                        <p:cTn id="29" dur="2000" fill="hold"/>
                                        <p:tgtEl>
                                          <p:spTgt spid="4"/>
                                        </p:tgtEl>
                                        <p:attrNameLst>
                                          <p:attrName>ppt_h</p:attrName>
                                        </p:attrNameLst>
                                      </p:cBhvr>
                                      <p:tavLst>
                                        <p:tav tm="0">
                                          <p:val>
                                            <p:strVal val="#ppt_h"/>
                                          </p:val>
                                        </p:tav>
                                        <p:tav tm="100000">
                                          <p:val>
                                            <p:strVal val="#ppt_h"/>
                                          </p:val>
                                        </p:tav>
                                      </p:tavLst>
                                    </p:anim>
                                  </p:childTnLst>
                                </p:cTn>
                              </p:par>
                            </p:childTnLst>
                          </p:cTn>
                        </p:par>
                        <p:par>
                          <p:cTn id="30" fill="hold">
                            <p:stCondLst>
                              <p:cond delay="6000"/>
                            </p:stCondLst>
                            <p:childTnLst>
                              <p:par>
                                <p:cTn id="31" presetID="14" presetClass="entr" presetSubtype="10" fill="hold"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randombar(horizontal)">
                                      <p:cBhvr>
                                        <p:cTn id="33" dur="500"/>
                                        <p:tgtEl>
                                          <p:spTgt spid="11"/>
                                        </p:tgtEl>
                                      </p:cBhvr>
                                    </p:animEffect>
                                  </p:childTnLst>
                                </p:cTn>
                              </p:par>
                              <p:par>
                                <p:cTn id="34" presetID="14" presetClass="entr" presetSubtype="10"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randombar(horizontal)">
                                      <p:cBhvr>
                                        <p:cTn id="36" dur="500"/>
                                        <p:tgtEl>
                                          <p:spTgt spid="7"/>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randombar(horizontal)">
                                      <p:cBhvr>
                                        <p:cTn id="39" dur="500"/>
                                        <p:tgtEl>
                                          <p:spTgt spid="6"/>
                                        </p:tgtEl>
                                      </p:cBhvr>
                                    </p:animEffect>
                                  </p:childTnLst>
                                </p:cTn>
                              </p:par>
                              <p:par>
                                <p:cTn id="40" presetID="14" presetClass="entr" presetSubtype="10" fill="hold"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randombar(horizontal)">
                                      <p:cBhvr>
                                        <p:cTn id="42" dur="500"/>
                                        <p:tgtEl>
                                          <p:spTgt spid="14"/>
                                        </p:tgtEl>
                                      </p:cBhvr>
                                    </p:animEffect>
                                  </p:childTnLst>
                                </p:cTn>
                              </p:par>
                            </p:childTnLst>
                          </p:cTn>
                        </p:par>
                        <p:par>
                          <p:cTn id="43" fill="hold">
                            <p:stCondLst>
                              <p:cond delay="6500"/>
                            </p:stCondLst>
                            <p:childTnLst>
                              <p:par>
                                <p:cTn id="44" presetID="14" presetClass="entr" presetSubtype="10" fill="hold" grpId="0" nodeType="after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randombar(horizontal)">
                                      <p:cBhvr>
                                        <p:cTn id="46" dur="500"/>
                                        <p:tgtEl>
                                          <p:spTgt spid="23"/>
                                        </p:tgtEl>
                                      </p:cBhvr>
                                    </p:animEffect>
                                  </p:childTnLst>
                                </p:cTn>
                              </p:par>
                            </p:childTnLst>
                          </p:cTn>
                        </p:par>
                        <p:par>
                          <p:cTn id="47" fill="hold">
                            <p:stCondLst>
                              <p:cond delay="7000"/>
                            </p:stCondLst>
                            <p:childTnLst>
                              <p:par>
                                <p:cTn id="48" presetID="14" presetClass="entr" presetSubtype="10" fill="hold"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randombar(horizontal)">
                                      <p:cBhvr>
                                        <p:cTn id="50" dur="500"/>
                                        <p:tgtEl>
                                          <p:spTgt spid="12"/>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randombar(horizontal)">
                                      <p:cBhvr>
                                        <p:cTn id="53" dur="500"/>
                                        <p:tgtEl>
                                          <p:spTgt spid="8"/>
                                        </p:tgtEl>
                                      </p:cBhvr>
                                    </p:animEffect>
                                  </p:childTnLst>
                                </p:cTn>
                              </p:par>
                              <p:par>
                                <p:cTn id="54" presetID="14" presetClass="entr" presetSubtype="10"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randombar(horizontal)">
                                      <p:cBhvr>
                                        <p:cTn id="56" dur="500"/>
                                        <p:tgtEl>
                                          <p:spTgt spid="9"/>
                                        </p:tgtEl>
                                      </p:cBhvr>
                                    </p:animEffect>
                                  </p:childTnLst>
                                </p:cTn>
                              </p:par>
                              <p:par>
                                <p:cTn id="57" presetID="14" presetClass="entr" presetSubtype="10" fill="hold" nodeType="with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randombar(horizontal)">
                                      <p:cBhvr>
                                        <p:cTn id="59" dur="500"/>
                                        <p:tgtEl>
                                          <p:spTgt spid="25"/>
                                        </p:tgtEl>
                                      </p:cBhvr>
                                    </p:animEffect>
                                  </p:childTnLst>
                                </p:cTn>
                              </p:par>
                            </p:childTnLst>
                          </p:cTn>
                        </p:par>
                        <p:par>
                          <p:cTn id="60" fill="hold">
                            <p:stCondLst>
                              <p:cond delay="7500"/>
                            </p:stCondLst>
                            <p:childTnLst>
                              <p:par>
                                <p:cTn id="61" presetID="14" presetClass="entr" presetSubtype="10" fill="hold" grpId="0" nodeType="after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randombar(horizontal)">
                                      <p:cBhvr>
                                        <p:cTn id="6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23" grpId="0" animBg="1"/>
      <p:bldP spid="2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1">
            <a:extLst>
              <a:ext uri="{FF2B5EF4-FFF2-40B4-BE49-F238E27FC236}">
                <a16:creationId xmlns:a16="http://schemas.microsoft.com/office/drawing/2014/main" xmlns="" id="{ADF213D1-6341-40CE-A475-D99BE0226018}"/>
              </a:ext>
            </a:extLst>
          </p:cNvPr>
          <p:cNvSpPr>
            <a:spLocks noGrp="1" noChangeArrowheads="1"/>
          </p:cNvSpPr>
          <p:nvPr>
            <p:ph type="title"/>
          </p:nvPr>
        </p:nvSpPr>
        <p:spPr>
          <a:xfrm>
            <a:off x="1639888" y="603250"/>
            <a:ext cx="10552112" cy="687388"/>
          </a:xfrm>
        </p:spPr>
        <p:txBody>
          <a:bodyPr/>
          <a:lstStyle/>
          <a:p>
            <a:pPr eaLnBrk="1" hangingPunct="1"/>
            <a:r>
              <a:rPr lang="en-US" altLang="en-US" sz="3000" b="1">
                <a:solidFill>
                  <a:srgbClr val="C00000"/>
                </a:solidFill>
                <a:latin typeface="Times New Roman" panose="02020603050405020304" pitchFamily="18" charset="0"/>
                <a:cs typeface="Times New Roman" panose="02020603050405020304" pitchFamily="18" charset="0"/>
              </a:rPr>
              <a:t>4-TÍNH TÍCH CỰC HÓA TRONG HOẠT ĐỘNG DẠY - HỌC</a:t>
            </a:r>
          </a:p>
        </p:txBody>
      </p:sp>
      <p:sp>
        <p:nvSpPr>
          <p:cNvPr id="3" name="Content Placeholder 2">
            <a:extLst>
              <a:ext uri="{FF2B5EF4-FFF2-40B4-BE49-F238E27FC236}">
                <a16:creationId xmlns:a16="http://schemas.microsoft.com/office/drawing/2014/main" xmlns="" id="{F8EB7651-2D4C-44D9-BAB3-C9057C6D747C}"/>
              </a:ext>
            </a:extLst>
          </p:cNvPr>
          <p:cNvSpPr>
            <a:spLocks noGrp="1"/>
          </p:cNvSpPr>
          <p:nvPr>
            <p:ph idx="1"/>
          </p:nvPr>
        </p:nvSpPr>
        <p:spPr>
          <a:xfrm>
            <a:off x="782638" y="1670050"/>
            <a:ext cx="10721975" cy="4241800"/>
          </a:xfrm>
        </p:spPr>
        <p:txBody>
          <a:bodyPr rtlCol="0">
            <a:normAutofit/>
          </a:bodyPr>
          <a:lstStyle/>
          <a:p>
            <a:pPr algn="just" eaLnBrk="1" fontAlgn="auto" hangingPunct="1">
              <a:spcAft>
                <a:spcPts val="0"/>
              </a:spcAft>
              <a:buFont typeface="Wingdings 3" charset="2"/>
              <a:buChar char=""/>
              <a:defRPr/>
            </a:pP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Ví</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dụ</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 GV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chú</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cho</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HS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nhiều</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c</a:t>
            </a:r>
            <a:r>
              <a:rPr lang="vi-VN" sz="3600" b="1" dirty="0">
                <a:solidFill>
                  <a:schemeClr val="tx1">
                    <a:lumMod val="75000"/>
                    <a:lumOff val="25000"/>
                  </a:schemeClr>
                </a:solidFill>
                <a:latin typeface="Times New Roman" panose="02020603050405020304" pitchFamily="18" charset="0"/>
                <a:cs typeface="Times New Roman" panose="02020603050405020304" pitchFamily="18" charset="0"/>
              </a:rPr>
              <a:t>ơ</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hội</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hành</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tập</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b="1"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thể</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hiện</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b="1"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nêu</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kiến</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minh</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họa</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tiết</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luyện</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tập</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 HS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phải</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b="1"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trao</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đổi</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thảo</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luận</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để</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giải</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quyết</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nhiệm</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dirty="0" err="1">
                <a:solidFill>
                  <a:schemeClr val="tx1">
                    <a:lumMod val="75000"/>
                    <a:lumOff val="25000"/>
                  </a:schemeClr>
                </a:solidFill>
                <a:latin typeface="Times New Roman" panose="02020603050405020304" pitchFamily="18" charset="0"/>
                <a:cs typeface="Times New Roman" panose="02020603050405020304" pitchFamily="18" charset="0"/>
              </a:rPr>
              <a:t>vụ</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 …. (</a:t>
            </a:r>
            <a:r>
              <a:rPr lang="en-US" sz="3600" b="1" dirty="0" err="1">
                <a:solidFill>
                  <a:srgbClr val="00B050"/>
                </a:solidFill>
                <a:latin typeface="Times New Roman" panose="02020603050405020304" pitchFamily="18" charset="0"/>
                <a:cs typeface="Times New Roman" panose="02020603050405020304" pitchFamily="18" charset="0"/>
              </a:rPr>
              <a:t>minh</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họa</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khi</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dạy</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kiến</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thức</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mới</a:t>
            </a:r>
            <a:r>
              <a:rPr lang="en-US" sz="3600" b="1"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endParaRPr lang="en-US" sz="36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xmlns="" id="{AAEB1EB5-8BB6-4303-849A-F1B5D5516DA2}"/>
              </a:ext>
            </a:extLst>
          </p:cNvPr>
          <p:cNvSpPr>
            <a:spLocks noGrp="1" noChangeArrowheads="1"/>
          </p:cNvSpPr>
          <p:nvPr>
            <p:ph type="title"/>
          </p:nvPr>
        </p:nvSpPr>
        <p:spPr>
          <a:xfrm>
            <a:off x="1550988" y="252413"/>
            <a:ext cx="8389937" cy="674687"/>
          </a:xfrm>
        </p:spPr>
        <p:txBody>
          <a:bodyPr>
            <a:normAutofit fontScale="90000"/>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KẾT LUẬN</a:t>
            </a:r>
          </a:p>
        </p:txBody>
      </p:sp>
      <p:sp>
        <p:nvSpPr>
          <p:cNvPr id="35843" name="Content Placeholder 2">
            <a:extLst>
              <a:ext uri="{FF2B5EF4-FFF2-40B4-BE49-F238E27FC236}">
                <a16:creationId xmlns:a16="http://schemas.microsoft.com/office/drawing/2014/main" xmlns="" id="{9AD3F60B-4AAD-4552-BCE7-72BB7C8DCAB5}"/>
              </a:ext>
            </a:extLst>
          </p:cNvPr>
          <p:cNvSpPr>
            <a:spLocks noGrp="1" noChangeArrowheads="1"/>
          </p:cNvSpPr>
          <p:nvPr>
            <p:ph idx="1"/>
          </p:nvPr>
        </p:nvSpPr>
        <p:spPr>
          <a:xfrm>
            <a:off x="231775" y="1177925"/>
            <a:ext cx="11728450" cy="5680075"/>
          </a:xfrm>
        </p:spPr>
        <p:txBody>
          <a:bodyPr/>
          <a:lstStyle/>
          <a:p>
            <a:pPr algn="just" eaLnBrk="1" hangingPunct="1"/>
            <a:r>
              <a:rPr lang="en-US" altLang="en-US" sz="3600" dirty="0">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Tính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tích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cực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là</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một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đặc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điểm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vốn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có</a:t>
            </a:r>
            <a:r>
              <a:rPr lang="en-US" altLang="en-US" sz="3600" dirty="0">
                <a:solidFill>
                  <a:srgbClr val="002060"/>
                </a:solidFill>
                <a:latin typeface="Times New Roman" panose="02020603050405020304" pitchFamily="18" charset="0"/>
                <a:cs typeface="Times New Roman" panose="02020603050405020304" pitchFamily="18" charset="0"/>
              </a:rPr>
              <a:t> của con ng</a:t>
            </a:r>
            <a:r>
              <a:rPr lang="vi-VN" altLang="en-US" sz="3600" dirty="0">
                <a:solidFill>
                  <a:srgbClr val="002060"/>
                </a:solidFill>
                <a:latin typeface="Times New Roman" panose="02020603050405020304" pitchFamily="18" charset="0"/>
                <a:cs typeface="Times New Roman" panose="02020603050405020304" pitchFamily="18" charset="0"/>
              </a:rPr>
              <a:t>ư</a:t>
            </a:r>
            <a:r>
              <a:rPr lang="en-US" altLang="en-US" sz="3600" dirty="0" err="1">
                <a:solidFill>
                  <a:srgbClr val="002060"/>
                </a:solidFill>
                <a:latin typeface="Times New Roman" panose="02020603050405020304" pitchFamily="18" charset="0"/>
                <a:cs typeface="Times New Roman" panose="02020603050405020304" pitchFamily="18" charset="0"/>
              </a:rPr>
              <a:t>ời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Nguồn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gốc</a:t>
            </a:r>
            <a:r>
              <a:rPr lang="en-US" altLang="en-US" sz="3600" dirty="0">
                <a:solidFill>
                  <a:srgbClr val="002060"/>
                </a:solidFill>
                <a:latin typeface="Times New Roman" panose="02020603050405020304" pitchFamily="18" charset="0"/>
                <a:cs typeface="Times New Roman" panose="02020603050405020304" pitchFamily="18" charset="0"/>
              </a:rPr>
              <a:t> của </a:t>
            </a:r>
            <a:r>
              <a:rPr lang="en-US" altLang="en-US" sz="3600" dirty="0" err="1">
                <a:solidFill>
                  <a:srgbClr val="002060"/>
                </a:solidFill>
                <a:latin typeface="Times New Roman" panose="02020603050405020304" pitchFamily="18" charset="0"/>
                <a:cs typeface="Times New Roman" panose="02020603050405020304" pitchFamily="18" charset="0"/>
              </a:rPr>
              <a:t>tính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tích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cực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là</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Con ng</a:t>
            </a:r>
            <a:r>
              <a:rPr lang="vi-VN" altLang="en-US" sz="3600" dirty="0">
                <a:solidFill>
                  <a:srgbClr val="002060"/>
                </a:solidFill>
                <a:latin typeface="Times New Roman" panose="02020603050405020304" pitchFamily="18" charset="0"/>
                <a:cs typeface="Times New Roman" panose="02020603050405020304" pitchFamily="18" charset="0"/>
              </a:rPr>
              <a:t>ư</a:t>
            </a:r>
            <a:r>
              <a:rPr lang="en-US" altLang="en-US" sz="3600" dirty="0" err="1">
                <a:solidFill>
                  <a:srgbClr val="002060"/>
                </a:solidFill>
                <a:latin typeface="Times New Roman" panose="02020603050405020304" pitchFamily="18" charset="0"/>
                <a:cs typeface="Times New Roman" panose="02020603050405020304" pitchFamily="18" charset="0"/>
              </a:rPr>
              <a:t>ời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sinh</a:t>
            </a:r>
            <a:r>
              <a:rPr lang="en-US" altLang="en-US" sz="3600" dirty="0">
                <a:solidFill>
                  <a:srgbClr val="002060"/>
                </a:solidFill>
                <a:latin typeface="Times New Roman" panose="02020603050405020304" pitchFamily="18" charset="0"/>
                <a:cs typeface="Times New Roman" panose="02020603050405020304" pitchFamily="18" charset="0"/>
              </a:rPr>
              <a:t> ra </a:t>
            </a:r>
            <a:r>
              <a:rPr lang="en-US" altLang="en-US" sz="3600" dirty="0" err="1">
                <a:solidFill>
                  <a:srgbClr val="002060"/>
                </a:solidFill>
                <a:latin typeface="Times New Roman" panose="02020603050405020304" pitchFamily="18" charset="0"/>
                <a:cs typeface="Times New Roman" panose="02020603050405020304" pitchFamily="18" charset="0"/>
              </a:rPr>
              <a:t>cùng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với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một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loạt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các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bẩm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sinh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khác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nhau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như</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ăn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uống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và</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sau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đó</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xuất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hiện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các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xã</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hội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Những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này</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không</a:t>
            </a:r>
            <a:r>
              <a:rPr lang="en-US" altLang="en-US" sz="3600" dirty="0">
                <a:solidFill>
                  <a:srgbClr val="002060"/>
                </a:solidFill>
                <a:latin typeface="Times New Roman" panose="02020603050405020304" pitchFamily="18" charset="0"/>
                <a:cs typeface="Times New Roman" panose="02020603050405020304" pitchFamily="18" charset="0"/>
              </a:rPr>
              <a:t> bao </a:t>
            </a:r>
            <a:r>
              <a:rPr lang="en-US" altLang="en-US" sz="3600" dirty="0" err="1">
                <a:solidFill>
                  <a:srgbClr val="002060"/>
                </a:solidFill>
                <a:latin typeface="Times New Roman" panose="02020603050405020304" pitchFamily="18" charset="0"/>
                <a:cs typeface="Times New Roman" panose="02020603050405020304" pitchFamily="18" charset="0"/>
              </a:rPr>
              <a:t>giờ</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cạn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và</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luôn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trở</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thành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động</a:t>
            </a:r>
            <a:r>
              <a:rPr lang="en-US" altLang="en-US" sz="3600" dirty="0">
                <a:solidFill>
                  <a:srgbClr val="002060"/>
                </a:solidFill>
                <a:latin typeface="Times New Roman" panose="02020603050405020304" pitchFamily="18" charset="0"/>
                <a:cs typeface="Times New Roman" panose="02020603050405020304" pitchFamily="18" charset="0"/>
              </a:rPr>
              <a:t> c</a:t>
            </a:r>
            <a:r>
              <a:rPr lang="vi-VN" altLang="en-US" sz="3600" dirty="0">
                <a:solidFill>
                  <a:srgbClr val="002060"/>
                </a:solidFill>
                <a:latin typeface="Times New Roman" panose="02020603050405020304" pitchFamily="18" charset="0"/>
                <a:cs typeface="Times New Roman" panose="02020603050405020304" pitchFamily="18" charset="0"/>
              </a:rPr>
              <a:t>ơ</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thúc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đẩy</a:t>
            </a:r>
            <a:r>
              <a:rPr lang="en-US" altLang="en-US" sz="3600" dirty="0">
                <a:solidFill>
                  <a:srgbClr val="002060"/>
                </a:solidFill>
                <a:latin typeface="Times New Roman" panose="02020603050405020304" pitchFamily="18" charset="0"/>
                <a:cs typeface="Times New Roman" panose="02020603050405020304" pitchFamily="18" charset="0"/>
              </a:rPr>
              <a:t> con ng</a:t>
            </a:r>
            <a:r>
              <a:rPr lang="vi-VN" altLang="en-US" sz="3600" dirty="0">
                <a:solidFill>
                  <a:srgbClr val="002060"/>
                </a:solidFill>
                <a:latin typeface="Times New Roman" panose="02020603050405020304" pitchFamily="18" charset="0"/>
                <a:cs typeface="Times New Roman" panose="02020603050405020304" pitchFamily="18" charset="0"/>
              </a:rPr>
              <a:t>ư</a:t>
            </a:r>
            <a:r>
              <a:rPr lang="en-US" altLang="en-US" sz="3600" dirty="0" err="1">
                <a:solidFill>
                  <a:srgbClr val="002060"/>
                </a:solidFill>
                <a:latin typeface="Times New Roman" panose="02020603050405020304" pitchFamily="18" charset="0"/>
                <a:cs typeface="Times New Roman" panose="02020603050405020304" pitchFamily="18" charset="0"/>
              </a:rPr>
              <a:t>ời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hoạt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động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Khi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nhận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thức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xuất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hiện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thì</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nó</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sẽ</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thúc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đẩy</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hoạt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động</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học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tập</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Vì</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thế</a:t>
            </a:r>
            <a:r>
              <a:rPr lang="en-US" altLang="en-US" sz="3600" dirty="0">
                <a:solidFill>
                  <a:srgbClr val="002060"/>
                </a:solidFill>
                <a:latin typeface="Times New Roman" panose="02020603050405020304" pitchFamily="18" charset="0"/>
                <a:cs typeface="Times New Roman" panose="02020603050405020304" pitchFamily="18" charset="0"/>
              </a:rPr>
              <a:t> GV </a:t>
            </a:r>
            <a:r>
              <a:rPr lang="en-US" altLang="en-US" sz="3600" dirty="0" err="1">
                <a:solidFill>
                  <a:srgbClr val="002060"/>
                </a:solidFill>
                <a:latin typeface="Times New Roman" panose="02020603050405020304" pitchFamily="18" charset="0"/>
                <a:cs typeface="Times New Roman" panose="02020603050405020304" pitchFamily="18" charset="0"/>
              </a:rPr>
              <a:t>hãy</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biến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yêu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của </a:t>
            </a:r>
            <a:r>
              <a:rPr lang="en-US" altLang="en-US" sz="3600" dirty="0" err="1">
                <a:solidFill>
                  <a:srgbClr val="002060"/>
                </a:solidFill>
                <a:latin typeface="Times New Roman" panose="02020603050405020304" pitchFamily="18" charset="0"/>
                <a:cs typeface="Times New Roman" panose="02020603050405020304" pitchFamily="18" charset="0"/>
              </a:rPr>
              <a:t>nội</a:t>
            </a:r>
            <a:r>
              <a:rPr lang="en-US" altLang="en-US" sz="3600" dirty="0">
                <a:solidFill>
                  <a:srgbClr val="002060"/>
                </a:solidFill>
                <a:latin typeface="Times New Roman" panose="02020603050405020304" pitchFamily="18" charset="0"/>
                <a:cs typeface="Times New Roman" panose="02020603050405020304" pitchFamily="18" charset="0"/>
              </a:rPr>
              <a:t> dung </a:t>
            </a:r>
            <a:r>
              <a:rPr lang="en-US" altLang="en-US" sz="3600" dirty="0" err="1">
                <a:solidFill>
                  <a:srgbClr val="002060"/>
                </a:solidFill>
                <a:latin typeface="Times New Roman" panose="02020603050405020304" pitchFamily="18" charset="0"/>
                <a:cs typeface="Times New Roman" panose="02020603050405020304" pitchFamily="18" charset="0"/>
              </a:rPr>
              <a:t>kiến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thức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thành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cầu</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nhận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thức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để</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thúc</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đẩy</a:t>
            </a:r>
            <a:r>
              <a:rPr lang="en-US" altLang="en-US" sz="3600" dirty="0">
                <a:solidFill>
                  <a:srgbClr val="002060"/>
                </a:solidFill>
                <a:latin typeface="Times New Roman" panose="02020603050405020304" pitchFamily="18" charset="0"/>
                <a:cs typeface="Times New Roman" panose="02020603050405020304" pitchFamily="18" charset="0"/>
              </a:rPr>
              <a:t> HS </a:t>
            </a:r>
            <a:r>
              <a:rPr lang="en-US" altLang="en-US" sz="3600" dirty="0" err="1">
                <a:solidFill>
                  <a:srgbClr val="002060"/>
                </a:solidFill>
                <a:latin typeface="Times New Roman" panose="02020603050405020304" pitchFamily="18" charset="0"/>
                <a:cs typeface="Times New Roman" panose="02020603050405020304" pitchFamily="18" charset="0"/>
              </a:rPr>
              <a:t>hoạt</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động</a:t>
            </a:r>
            <a:r>
              <a:rPr lang="en-US" altLang="en-US" sz="3600" smtClean="0">
                <a:solidFill>
                  <a:srgbClr val="002060"/>
                </a:solidFill>
                <a:latin typeface="Times New Roman" panose="02020603050405020304" pitchFamily="18" charset="0"/>
                <a:cs typeface="Times New Roman" panose="02020603050405020304" pitchFamily="18" charset="0"/>
              </a:rPr>
              <a:t>, tìm</a:t>
            </a:r>
            <a:r>
              <a:rPr lang="en-US" altLang="en-US" sz="3600" dirty="0" smtClean="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tòi</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khám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phá</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và</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tự</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chiếm</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lĩnh</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kiến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err="1">
                <a:solidFill>
                  <a:srgbClr val="002060"/>
                </a:solidFill>
                <a:latin typeface="Times New Roman" panose="02020603050405020304" pitchFamily="18" charset="0"/>
                <a:cs typeface="Times New Roman" panose="02020603050405020304" pitchFamily="18" charset="0"/>
              </a:rPr>
              <a:t>thức</a:t>
            </a:r>
            <a:r>
              <a:rPr lang="en-US" altLang="en-US" sz="3600" dirty="0">
                <a:solidFill>
                  <a:srgbClr val="002060"/>
                </a:solidFill>
                <a:latin typeface="Times New Roman" panose="02020603050405020304" pitchFamily="18" charset="0"/>
                <a:cs typeface="Times New Roman" panose="02020603050405020304" pitchFamily="18" charset="0"/>
              </a:rPr>
              <a:t>.</a:t>
            </a:r>
          </a:p>
          <a:p>
            <a:pPr algn="just" eaLnBrk="1" hangingPunct="1"/>
            <a:endParaRPr lang="en-US" altLang="en-US" sz="36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xmlns="" id="{A21CA7F4-4BDC-4272-BE2B-F01CD42F59A3}"/>
              </a:ext>
            </a:extLst>
          </p:cNvPr>
          <p:cNvSpPr>
            <a:spLocks noGrp="1" noChangeArrowheads="1"/>
          </p:cNvSpPr>
          <p:nvPr>
            <p:ph type="title"/>
          </p:nvPr>
        </p:nvSpPr>
        <p:spPr>
          <a:xfrm>
            <a:off x="2592388" y="623888"/>
            <a:ext cx="8912225" cy="630237"/>
          </a:xfrm>
        </p:spPr>
        <p:txBody>
          <a:bodyPr/>
          <a:lstStyle/>
          <a:p>
            <a:r>
              <a:rPr lang="en-US" altLang="en-US" sz="2800" b="1">
                <a:solidFill>
                  <a:srgbClr val="C00000"/>
                </a:solidFill>
                <a:latin typeface="Times New Roman" panose="02020603050405020304" pitchFamily="18" charset="0"/>
                <a:cs typeface="Times New Roman" panose="02020603050405020304" pitchFamily="18" charset="0"/>
              </a:rPr>
              <a:t>PHẦN 2</a:t>
            </a:r>
          </a:p>
        </p:txBody>
      </p:sp>
      <p:sp>
        <p:nvSpPr>
          <p:cNvPr id="36867" name="TextBox 3">
            <a:extLst>
              <a:ext uri="{FF2B5EF4-FFF2-40B4-BE49-F238E27FC236}">
                <a16:creationId xmlns:a16="http://schemas.microsoft.com/office/drawing/2014/main" xmlns="" id="{36E190E7-8BA5-4D84-B4DC-6C86B2C73F60}"/>
              </a:ext>
            </a:extLst>
          </p:cNvPr>
          <p:cNvSpPr txBox="1">
            <a:spLocks noChangeArrowheads="1"/>
          </p:cNvSpPr>
          <p:nvPr/>
        </p:nvSpPr>
        <p:spPr bwMode="auto">
          <a:xfrm>
            <a:off x="539750" y="2320925"/>
            <a:ext cx="11277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4000" b="1">
                <a:solidFill>
                  <a:srgbClr val="002060"/>
                </a:solidFill>
                <a:latin typeface="Times New Roman" panose="02020603050405020304" pitchFamily="18" charset="0"/>
                <a:cs typeface="Times New Roman" panose="02020603050405020304" pitchFamily="18" charset="0"/>
              </a:rPr>
              <a:t>ĐIỂM MỚI TRONG CHƯƠNG TRÌNH GDPT.2018 -MÔN TOÁN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xmlns="" id="{E040CBBF-C59E-4008-9137-B47CAA2AFB26}"/>
              </a:ext>
            </a:extLst>
          </p:cNvPr>
          <p:cNvSpPr>
            <a:spLocks noGrp="1" noChangeArrowheads="1"/>
          </p:cNvSpPr>
          <p:nvPr>
            <p:ph type="title"/>
          </p:nvPr>
        </p:nvSpPr>
        <p:spPr>
          <a:xfrm>
            <a:off x="1666875" y="554038"/>
            <a:ext cx="8912225" cy="688975"/>
          </a:xfrm>
        </p:spPr>
        <p:txBody>
          <a:bodyPr>
            <a:normAutofit fontScale="90000"/>
          </a:bodyPr>
          <a:lstStyle/>
          <a:p>
            <a:r>
              <a:rPr lang="en-US" altLang="en-US" b="1">
                <a:solidFill>
                  <a:srgbClr val="C00000"/>
                </a:solidFill>
                <a:latin typeface="Times New Roman" panose="02020603050405020304" pitchFamily="18" charset="0"/>
                <a:cs typeface="Times New Roman" panose="02020603050405020304" pitchFamily="18" charset="0"/>
              </a:rPr>
              <a:t>1- THỜI LƯỢNG</a:t>
            </a:r>
          </a:p>
        </p:txBody>
      </p:sp>
      <p:sp>
        <p:nvSpPr>
          <p:cNvPr id="3" name="Content Placeholder 2">
            <a:extLst>
              <a:ext uri="{FF2B5EF4-FFF2-40B4-BE49-F238E27FC236}">
                <a16:creationId xmlns:a16="http://schemas.microsoft.com/office/drawing/2014/main" xmlns="" id="{50A5294F-EF95-4E99-97EB-69012129B64D}"/>
              </a:ext>
            </a:extLst>
          </p:cNvPr>
          <p:cNvSpPr>
            <a:spLocks noGrp="1"/>
          </p:cNvSpPr>
          <p:nvPr>
            <p:ph idx="1"/>
          </p:nvPr>
        </p:nvSpPr>
        <p:spPr>
          <a:xfrm>
            <a:off x="608013" y="1500188"/>
            <a:ext cx="11279187" cy="3778250"/>
          </a:xfrm>
        </p:spPr>
        <p:txBody>
          <a:bodyPr/>
          <a:lstStyle/>
          <a:p>
            <a:pPr>
              <a:defRPr/>
            </a:pPr>
            <a:r>
              <a:rPr lang="vi-VN" sz="3200" dirty="0">
                <a:solidFill>
                  <a:srgbClr val="002060"/>
                </a:solidFill>
                <a:latin typeface="Times New Roman" pitchFamily="18" charset="0"/>
                <a:cs typeface="Times New Roman" pitchFamily="18" charset="0"/>
              </a:rPr>
              <a:t>Chương trình môn Toán lớp 1 mới giảm 01 tiết/tuần (cả năm giảm 35 tiết)</a:t>
            </a:r>
            <a:endParaRPr lang="en-US" sz="32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p:txBody>
      </p:sp>
      <p:graphicFrame>
        <p:nvGraphicFramePr>
          <p:cNvPr id="4" name="Table 3">
            <a:extLst>
              <a:ext uri="{FF2B5EF4-FFF2-40B4-BE49-F238E27FC236}">
                <a16:creationId xmlns:a16="http://schemas.microsoft.com/office/drawing/2014/main" xmlns="" id="{2C9339AE-5EDB-4C8A-8F3A-B1E692D47598}"/>
              </a:ext>
            </a:extLst>
          </p:cNvPr>
          <p:cNvGraphicFramePr>
            <a:graphicFrameLocks noGrp="1"/>
          </p:cNvGraphicFramePr>
          <p:nvPr>
            <p:extLst>
              <p:ext uri="{D42A27DB-BD31-4B8C-83A1-F6EECF244321}">
                <p14:modId xmlns:p14="http://schemas.microsoft.com/office/powerpoint/2010/main" val="1949847462"/>
              </p:ext>
            </p:extLst>
          </p:nvPr>
        </p:nvGraphicFramePr>
        <p:xfrm>
          <a:off x="1231900" y="2619375"/>
          <a:ext cx="10655300" cy="2168581"/>
        </p:xfrm>
        <a:graphic>
          <a:graphicData uri="http://schemas.openxmlformats.org/drawingml/2006/table">
            <a:tbl>
              <a:tblPr firstRow="1" bandRow="1">
                <a:tableStyleId>{5C22544A-7EE6-4342-B048-85BDC9FD1C3A}</a:tableStyleId>
              </a:tblPr>
              <a:tblGrid>
                <a:gridCol w="5327650">
                  <a:extLst>
                    <a:ext uri="{9D8B030D-6E8A-4147-A177-3AD203B41FA5}">
                      <a16:colId xmlns:a16="http://schemas.microsoft.com/office/drawing/2014/main" xmlns="" val="20000"/>
                    </a:ext>
                  </a:extLst>
                </a:gridCol>
                <a:gridCol w="5327650">
                  <a:extLst>
                    <a:ext uri="{9D8B030D-6E8A-4147-A177-3AD203B41FA5}">
                      <a16:colId xmlns:a16="http://schemas.microsoft.com/office/drawing/2014/main" xmlns="" val="20001"/>
                    </a:ext>
                  </a:extLst>
                </a:gridCol>
              </a:tblGrid>
              <a:tr h="639976">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mới</a:t>
                      </a:r>
                      <a:r>
                        <a:rPr lang="en-US" sz="3600" baseline="0" dirty="0"/>
                        <a:t> 2018</a:t>
                      </a:r>
                      <a:endParaRPr lang="en-US" sz="3600" dirty="0"/>
                    </a:p>
                  </a:txBody>
                  <a:tcPr marL="91445" marR="91445" marT="45678" marB="45678"/>
                </a:tc>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hiện</a:t>
                      </a:r>
                      <a:r>
                        <a:rPr lang="en-US" sz="3600" baseline="0" dirty="0"/>
                        <a:t> </a:t>
                      </a:r>
                      <a:r>
                        <a:rPr lang="en-US" sz="3600" baseline="0" dirty="0" err="1"/>
                        <a:t>hành</a:t>
                      </a:r>
                      <a:endParaRPr lang="en-US" sz="3600" dirty="0"/>
                    </a:p>
                  </a:txBody>
                  <a:tcPr marL="91445" marR="91445" marT="45678" marB="45678"/>
                </a:tc>
                <a:extLst>
                  <a:ext uri="{0D108BD9-81ED-4DB2-BD59-A6C34878D82A}">
                    <a16:rowId xmlns:a16="http://schemas.microsoft.com/office/drawing/2014/main" xmlns="" val="10000"/>
                  </a:ext>
                </a:extLst>
              </a:tr>
              <a:tr h="579018">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3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4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a16="http://schemas.microsoft.com/office/drawing/2014/main" xmlns="" val="10001"/>
                  </a:ext>
                </a:extLst>
              </a:tr>
              <a:tr h="579018">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105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140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a16="http://schemas.microsoft.com/office/drawing/2014/main" xmlns="" val="10002"/>
                  </a:ext>
                </a:extLst>
              </a:tr>
              <a:tr h="370513">
                <a:tc>
                  <a:txBody>
                    <a:bodyPr/>
                    <a:lstStyle/>
                    <a:p>
                      <a:endParaRPr lang="en-US" sz="1800"/>
                    </a:p>
                  </a:txBody>
                  <a:tcPr marL="91445" marR="91445" marT="45678" marB="45678"/>
                </a:tc>
                <a:tc>
                  <a:txBody>
                    <a:bodyPr/>
                    <a:lstStyle/>
                    <a:p>
                      <a:endParaRPr lang="en-US" sz="1800" dirty="0"/>
                    </a:p>
                  </a:txBody>
                  <a:tcPr marL="91445" marR="91445" marT="45678" marB="45678"/>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xmlns="" id="{09150451-C26F-43A8-A38B-BE2B54C6AAEA}"/>
              </a:ext>
            </a:extLst>
          </p:cNvPr>
          <p:cNvSpPr>
            <a:spLocks noGrp="1" noChangeArrowheads="1"/>
          </p:cNvSpPr>
          <p:nvPr>
            <p:ph type="title"/>
          </p:nvPr>
        </p:nvSpPr>
        <p:spPr>
          <a:xfrm>
            <a:off x="1643063" y="565150"/>
            <a:ext cx="8912225" cy="630238"/>
          </a:xfrm>
        </p:spPr>
        <p:txBody>
          <a:bodyPr>
            <a:normAutofit fontScale="90000"/>
          </a:bodyPr>
          <a:lstStyle/>
          <a:p>
            <a:r>
              <a:rPr lang="en-US" altLang="en-US" b="1">
                <a:solidFill>
                  <a:srgbClr val="C00000"/>
                </a:solidFill>
                <a:latin typeface="Times New Roman" panose="02020603050405020304" pitchFamily="18" charset="0"/>
                <a:cs typeface="Times New Roman" panose="02020603050405020304" pitchFamily="18" charset="0"/>
              </a:rPr>
              <a:t>2- NỘI DUNG</a:t>
            </a:r>
          </a:p>
        </p:txBody>
      </p:sp>
      <p:sp>
        <p:nvSpPr>
          <p:cNvPr id="3" name="Content Placeholder 2">
            <a:extLst>
              <a:ext uri="{FF2B5EF4-FFF2-40B4-BE49-F238E27FC236}">
                <a16:creationId xmlns:a16="http://schemas.microsoft.com/office/drawing/2014/main" xmlns="" id="{CAA2C196-BF86-413B-943E-C8F5F0A4BA25}"/>
              </a:ext>
            </a:extLst>
          </p:cNvPr>
          <p:cNvSpPr>
            <a:spLocks noGrp="1"/>
          </p:cNvSpPr>
          <p:nvPr>
            <p:ph idx="1"/>
          </p:nvPr>
        </p:nvSpPr>
        <p:spPr>
          <a:xfrm>
            <a:off x="222250" y="1347788"/>
            <a:ext cx="11969750" cy="5510212"/>
          </a:xfrm>
        </p:spPr>
        <p:txBody>
          <a:bodyPr/>
          <a:lstStyle/>
          <a:p>
            <a:pPr>
              <a:spcBef>
                <a:spcPts val="600"/>
              </a:spcBef>
              <a:defRPr/>
            </a:pPr>
            <a:r>
              <a:rPr lang="vi-VN" sz="3200" dirty="0">
                <a:solidFill>
                  <a:srgbClr val="002060"/>
                </a:solidFill>
                <a:latin typeface="Times New Roman" pitchFamily="18" charset="0"/>
                <a:cs typeface="Times New Roman" pitchFamily="18" charset="0"/>
              </a:rPr>
              <a:t>Chương trình môn Toán lớp 1 hiện hành được cấu trúc thành 4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Đại lượng và đo đại lượng</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Yếu tố hình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Giải bài toán có lời văn.</a:t>
            </a:r>
          </a:p>
          <a:p>
            <a:pPr>
              <a:spcBef>
                <a:spcPts val="600"/>
              </a:spcBef>
              <a:defRPr/>
            </a:pPr>
            <a:r>
              <a:rPr lang="vi-VN" sz="3200" dirty="0">
                <a:solidFill>
                  <a:srgbClr val="002060"/>
                </a:solidFill>
                <a:latin typeface="Times New Roman" pitchFamily="18" charset="0"/>
                <a:cs typeface="Times New Roman" pitchFamily="18" charset="0"/>
              </a:rPr>
              <a:t>Nội dung chương trình môn Toán lớp 1 mới được cấu trúc thành 2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và phép tính</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Hình học và Đo lường.</a:t>
            </a:r>
          </a:p>
          <a:p>
            <a:pPr>
              <a:defRPr/>
            </a:pP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56" name="Title 2">
            <a:extLst>
              <a:ext uri="{FF2B5EF4-FFF2-40B4-BE49-F238E27FC236}">
                <a16:creationId xmlns:a16="http://schemas.microsoft.com/office/drawing/2014/main" xmlns="" id="{D187E66B-EE7E-43AA-82A5-A7E80C83C6A3}"/>
              </a:ext>
            </a:extLst>
          </p:cNvPr>
          <p:cNvSpPr>
            <a:spLocks noGrp="1" noChangeArrowheads="1"/>
          </p:cNvSpPr>
          <p:nvPr>
            <p:ph type="title"/>
          </p:nvPr>
        </p:nvSpPr>
        <p:spPr>
          <a:xfrm>
            <a:off x="2057400" y="152400"/>
            <a:ext cx="8077200" cy="533400"/>
          </a:xfrm>
        </p:spPr>
        <p:txBody>
          <a:bodyPr/>
          <a:lstStyle/>
          <a:p>
            <a:pPr algn="ctr"/>
            <a:r>
              <a:rPr lang="en-US" altLang="en-US" sz="3200" b="1">
                <a:solidFill>
                  <a:srgbClr val="FF0000"/>
                </a:solidFill>
                <a:latin typeface="Times New Roman" panose="02020603050405020304" pitchFamily="18" charset="0"/>
                <a:cs typeface="Times New Roman" panose="02020603050405020304" pitchFamily="18" charset="0"/>
              </a:rPr>
              <a:t> LỚP 1</a:t>
            </a:r>
          </a:p>
        </p:txBody>
      </p:sp>
      <p:graphicFrame>
        <p:nvGraphicFramePr>
          <p:cNvPr id="4" name="Content Placeholder 3">
            <a:extLst>
              <a:ext uri="{FF2B5EF4-FFF2-40B4-BE49-F238E27FC236}">
                <a16:creationId xmlns:a16="http://schemas.microsoft.com/office/drawing/2014/main" xmlns="" id="{86835F8D-62B5-446D-8868-D9E7631F4492}"/>
              </a:ext>
            </a:extLst>
          </p:cNvPr>
          <p:cNvGraphicFramePr>
            <a:graphicFrameLocks noGrp="1"/>
          </p:cNvGraphicFramePr>
          <p:nvPr>
            <p:ph idx="1"/>
          </p:nvPr>
        </p:nvGraphicFramePr>
        <p:xfrm>
          <a:off x="212725" y="709613"/>
          <a:ext cx="11887200" cy="5943600"/>
        </p:xfrm>
        <a:graphic>
          <a:graphicData uri="http://schemas.openxmlformats.org/drawingml/2006/table">
            <a:tbl>
              <a:tblPr firstRow="1" bandRow="1">
                <a:tableStyleId>{5C22544A-7EE6-4342-B048-85BDC9FD1C3A}</a:tableStyleId>
              </a:tblPr>
              <a:tblGrid>
                <a:gridCol w="1472750">
                  <a:extLst>
                    <a:ext uri="{9D8B030D-6E8A-4147-A177-3AD203B41FA5}">
                      <a16:colId xmlns:a16="http://schemas.microsoft.com/office/drawing/2014/main" xmlns="" val="20000"/>
                    </a:ext>
                  </a:extLst>
                </a:gridCol>
                <a:gridCol w="3471482">
                  <a:extLst>
                    <a:ext uri="{9D8B030D-6E8A-4147-A177-3AD203B41FA5}">
                      <a16:colId xmlns:a16="http://schemas.microsoft.com/office/drawing/2014/main" xmlns="" val="20001"/>
                    </a:ext>
                  </a:extLst>
                </a:gridCol>
                <a:gridCol w="6942968">
                  <a:extLst>
                    <a:ext uri="{9D8B030D-6E8A-4147-A177-3AD203B41FA5}">
                      <a16:colId xmlns:a16="http://schemas.microsoft.com/office/drawing/2014/main" xmlns="" val="20002"/>
                    </a:ext>
                  </a:extLst>
                </a:gridCol>
              </a:tblGrid>
              <a:tr h="46662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a:tc>
                <a:tc hMerge="1">
                  <a:txBody>
                    <a:bodyPr/>
                    <a:lstStyle/>
                    <a:p>
                      <a:endParaRPr lang="en-US"/>
                    </a:p>
                  </a:txBody>
                  <a:tcPr/>
                </a:tc>
                <a:tc>
                  <a:txBody>
                    <a:bodyPr/>
                    <a:lstStyle/>
                    <a:p>
                      <a:pPr algn="ctr"/>
                      <a:r>
                        <a:rPr lang="en-US" sz="2200" dirty="0" err="1">
                          <a:latin typeface="Times New Roman" panose="02020603050405020304" pitchFamily="18" charset="0"/>
                          <a:cs typeface="Times New Roman" panose="02020603050405020304" pitchFamily="18" charset="0"/>
                        </a:rPr>
                        <a:t>Yêu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cần</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đạt</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0"/>
                  </a:ext>
                </a:extLst>
              </a:tr>
              <a:tr h="435515">
                <a:tc gridSpan="3">
                  <a:txBody>
                    <a:bodyPr/>
                    <a:lstStyle/>
                    <a:p>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499657">
                <a:tc gridSpan="3">
                  <a:txBody>
                    <a:bodyPr/>
                    <a:lstStyle/>
                    <a:p>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4541804">
                <a:tc>
                  <a:txBody>
                    <a:bodyPr/>
                    <a:lstStyle/>
                    <a:p>
                      <a:r>
                        <a:rPr lang="en-US" sz="2200" dirty="0" err="1">
                          <a:latin typeface="Times New Roman" pitchFamily="18" charset="0"/>
                          <a:cs typeface="Times New Roman" pitchFamily="18" charset="0"/>
                        </a:rPr>
                        <a:t>Số</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tự</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nhiên</a:t>
                      </a:r>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nhiên</a:t>
                      </a:r>
                      <a:endParaRPr lang="en-US" sz="2200" dirty="0">
                        <a:latin typeface="Times New Roman" pitchFamily="18" charset="0"/>
                        <a:cs typeface="Times New Roman" pitchFamily="18" charset="0"/>
                      </a:endParaRPr>
                    </a:p>
                  </a:txBody>
                  <a:tcPr/>
                </a:tc>
                <a:tc>
                  <a:txBody>
                    <a:bodyPr/>
                    <a:lstStyle/>
                    <a:p>
                      <a:r>
                        <a:rPr kumimoji="0" lang="en-US" sz="2200" i="1" kern="1200" dirty="0" err="1">
                          <a:solidFill>
                            <a:schemeClr val="dk1"/>
                          </a:solidFill>
                          <a:effectLst/>
                          <a:latin typeface="Times New Roman" pitchFamily="18" charset="0"/>
                          <a:ea typeface="+mn-ea"/>
                          <a:cs typeface="Times New Roman" pitchFamily="18" charset="0"/>
                        </a:rPr>
                        <a:t>Đếm</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đọc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viết</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baseline="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a:solidFill>
                            <a:schemeClr val="dk1"/>
                          </a:solidFill>
                          <a:effectLst/>
                          <a:latin typeface="Times New Roman" pitchFamily="18" charset="0"/>
                          <a:ea typeface="+mn-ea"/>
                          <a:cs typeface="Times New Roman" pitchFamily="18" charset="0"/>
                        </a:rPr>
                        <a:t>So </a:t>
                      </a:r>
                      <a:r>
                        <a:rPr kumimoji="0" lang="en-US" sz="2200" i="1" kern="1200" dirty="0" err="1">
                          <a:solidFill>
                            <a:schemeClr val="dk1"/>
                          </a:solidFill>
                          <a:effectLst/>
                          <a:latin typeface="Times New Roman" pitchFamily="18" charset="0"/>
                          <a:ea typeface="+mn-ea"/>
                          <a:cs typeface="Times New Roman" pitchFamily="18" charset="0"/>
                        </a:rPr>
                        <a:t>sánh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cộng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trừ</a:t>
                      </a:r>
                      <a:endParaRPr lang="en-US" sz="2200" dirty="0">
                        <a:latin typeface="Times New Roman" pitchFamily="18" charset="0"/>
                        <a:cs typeface="Times New Roman" pitchFamily="18" charset="0"/>
                      </a:endParaRPr>
                    </a:p>
                  </a:txBody>
                  <a:tcPr/>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20;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cách</a:t>
                      </a:r>
                      <a:r>
                        <a:rPr kumimoji="0" lang="en-US" sz="2200" kern="1200" dirty="0">
                          <a:solidFill>
                            <a:schemeClr val="dk1"/>
                          </a:solidFill>
                          <a:effectLst/>
                          <a:latin typeface="Times New Roman" pitchFamily="18" charset="0"/>
                          <a:ea typeface="+mn-ea"/>
                          <a:cs typeface="Times New Roman" pitchFamily="18" charset="0"/>
                        </a:rPr>
                        <a:t> so </a:t>
                      </a:r>
                      <a:r>
                        <a:rPr kumimoji="0" lang="en-US" sz="2200" kern="1200" dirty="0" err="1">
                          <a:solidFill>
                            <a:schemeClr val="dk1"/>
                          </a:solidFill>
                          <a:effectLst/>
                          <a:latin typeface="Times New Roman" pitchFamily="18" charset="0"/>
                          <a:ea typeface="+mn-ea"/>
                          <a:cs typeface="Times New Roman" pitchFamily="18" charset="0"/>
                        </a:rPr>
                        <a:t>sánh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xếp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 (ở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nhóm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quá</a:t>
                      </a:r>
                      <a:r>
                        <a:rPr kumimoji="0" lang="en-US" sz="2200" kern="1200" dirty="0">
                          <a:solidFill>
                            <a:schemeClr val="dk1"/>
                          </a:solidFill>
                          <a:effectLst/>
                          <a:latin typeface="Times New Roman" pitchFamily="18" charset="0"/>
                          <a:ea typeface="+mn-ea"/>
                          <a:cs typeface="Times New Roman" pitchFamily="18" charset="0"/>
                        </a:rPr>
                        <a:t> 4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a:t>
                      </a:r>
                    </a:p>
                    <a:p>
                      <a:pPr marL="0" indent="0">
                        <a:buFontTx/>
                        <a:buNone/>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nhớ</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Làm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quen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trường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hai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dấu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trái</a:t>
                      </a:r>
                      <a:r>
                        <a:rPr kumimoji="0" lang="en-US" sz="2200" kern="1200" dirty="0">
                          <a:solidFill>
                            <a:schemeClr val="dk1"/>
                          </a:solidFill>
                          <a:effectLst/>
                          <a:latin typeface="Times New Roman" pitchFamily="18" charset="0"/>
                          <a:ea typeface="+mn-ea"/>
                          <a:cs typeface="Times New Roman" pitchFamily="18" charset="0"/>
                        </a:rPr>
                        <a:t> sang </a:t>
                      </a:r>
                      <a:r>
                        <a:rPr kumimoji="0" lang="en-US" sz="2200" kern="1200" dirty="0" err="1">
                          <a:solidFill>
                            <a:schemeClr val="dk1"/>
                          </a:solidFill>
                          <a:effectLst/>
                          <a:latin typeface="Times New Roman" pitchFamily="18" charset="0"/>
                          <a:ea typeface="+mn-ea"/>
                          <a:cs typeface="Times New Roman" pitchFamily="18" charset="0"/>
                        </a:rPr>
                        <a:t>phải</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xmlns="" id="{DFA76095-B32B-4EE1-A8A5-252F69CBD777}"/>
              </a:ext>
            </a:extLst>
          </p:cNvPr>
          <p:cNvSpPr>
            <a:spLocks noGrp="1" noChangeArrowheads="1"/>
          </p:cNvSpPr>
          <p:nvPr>
            <p:ph type="title"/>
          </p:nvPr>
        </p:nvSpPr>
        <p:spPr>
          <a:xfrm>
            <a:off x="856343" y="212725"/>
            <a:ext cx="11057845" cy="1281113"/>
          </a:xfrm>
        </p:spPr>
        <p:txBody>
          <a:bodyPr>
            <a:normAutofit fontScale="90000"/>
          </a:bodyPr>
          <a:lstStyle/>
          <a:p>
            <a:pPr algn="ctr" eaLnBrk="1" hangingPunct="1"/>
            <a:r>
              <a:rPr lang="en-US" altLang="en-US" b="1" dirty="0">
                <a:solidFill>
                  <a:srgbClr val="C00000"/>
                </a:solidFill>
                <a:latin typeface="Times New Roman" panose="02020603050405020304" pitchFamily="18" charset="0"/>
                <a:cs typeface="Times New Roman" panose="02020603050405020304" pitchFamily="18" charset="0"/>
              </a:rPr>
              <a:t>1- THỰC TRẠNG CỦA VIỆC DẠY – HỌC TOÁN HIỆN NAY CỦA HỌC SINH TIỂU HỌC</a:t>
            </a:r>
          </a:p>
        </p:txBody>
      </p:sp>
      <p:sp>
        <p:nvSpPr>
          <p:cNvPr id="3" name="Content Placeholder 2">
            <a:extLst>
              <a:ext uri="{FF2B5EF4-FFF2-40B4-BE49-F238E27FC236}">
                <a16:creationId xmlns:a16="http://schemas.microsoft.com/office/drawing/2014/main" xmlns="" id="{DA8B3D44-0903-48DA-BA66-4B995C6CD47C}"/>
              </a:ext>
            </a:extLst>
          </p:cNvPr>
          <p:cNvSpPr>
            <a:spLocks noGrp="1"/>
          </p:cNvSpPr>
          <p:nvPr>
            <p:ph idx="1"/>
          </p:nvPr>
        </p:nvSpPr>
        <p:spPr>
          <a:xfrm>
            <a:off x="101600" y="2222047"/>
            <a:ext cx="11812588" cy="3778250"/>
          </a:xfrm>
        </p:spPr>
        <p:txBody>
          <a:bodyPr rtlCol="0">
            <a:noAutofit/>
          </a:bodyPr>
          <a:lstStyle/>
          <a:p>
            <a:pPr eaLnBrk="1" fontAlgn="auto" hangingPunct="1">
              <a:spcAft>
                <a:spcPts val="0"/>
              </a:spcAft>
              <a:buFont typeface="Wingdings 3" charset="2"/>
              <a:buChar char=""/>
              <a:defRPr/>
            </a:pPr>
            <a:r>
              <a:rPr lang="en-AU" sz="4000" b="1" dirty="0" err="1">
                <a:solidFill>
                  <a:srgbClr val="FF0000"/>
                </a:solidFill>
                <a:latin typeface="Times New Roman" panose="02020603050405020304" pitchFamily="18" charset="0"/>
                <a:cs typeface="Times New Roman" panose="02020603050405020304" pitchFamily="18" charset="0"/>
              </a:rPr>
              <a:t>Thảo</a:t>
            </a:r>
            <a:r>
              <a:rPr lang="en-AU" sz="4000" b="1" dirty="0">
                <a:solidFill>
                  <a:srgbClr val="FF0000"/>
                </a:solidFill>
                <a:latin typeface="Times New Roman" panose="02020603050405020304" pitchFamily="18" charset="0"/>
                <a:cs typeface="Times New Roman" panose="02020603050405020304" pitchFamily="18" charset="0"/>
              </a:rPr>
              <a:t> </a:t>
            </a:r>
            <a:r>
              <a:rPr lang="en-AU" sz="4000" b="1" dirty="0" err="1">
                <a:solidFill>
                  <a:srgbClr val="FF0000"/>
                </a:solidFill>
                <a:latin typeface="Times New Roman" panose="02020603050405020304" pitchFamily="18" charset="0"/>
                <a:cs typeface="Times New Roman" panose="02020603050405020304" pitchFamily="18" charset="0"/>
              </a:rPr>
              <a:t>luận</a:t>
            </a:r>
            <a:r>
              <a:rPr lang="en-AU" sz="4000" b="1" dirty="0">
                <a:solidFill>
                  <a:schemeClr val="tx1">
                    <a:lumMod val="75000"/>
                    <a:lumOff val="25000"/>
                  </a:schemeClr>
                </a:solidFill>
                <a:latin typeface="Times New Roman" panose="02020603050405020304" pitchFamily="18" charset="0"/>
                <a:cs typeface="Times New Roman" panose="02020603050405020304" pitchFamily="18" charset="0"/>
              </a:rPr>
              <a:t>:</a:t>
            </a:r>
          </a:p>
          <a:p>
            <a:pPr eaLnBrk="1" fontAlgn="auto" hangingPunct="1">
              <a:spcAft>
                <a:spcPts val="0"/>
              </a:spcAft>
              <a:buFont typeface="Wingdings 3" charset="2"/>
              <a:buChar char=""/>
              <a:defRPr/>
            </a:pPr>
            <a:endParaRPr lang="en-AU" sz="4000" b="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4000" b="1" dirty="0">
                <a:solidFill>
                  <a:srgbClr val="002060"/>
                </a:solidFill>
                <a:latin typeface="Times New Roman" panose="02020603050405020304" pitchFamily="18" charset="0"/>
                <a:cs typeface="Times New Roman" panose="02020603050405020304" pitchFamily="18" charset="0"/>
              </a:rPr>
              <a:t>1-Tìm </a:t>
            </a:r>
            <a:r>
              <a:rPr lang="en-AU" sz="4000" b="1" dirty="0" err="1">
                <a:solidFill>
                  <a:srgbClr val="002060"/>
                </a:solidFill>
                <a:latin typeface="Times New Roman" panose="02020603050405020304" pitchFamily="18" charset="0"/>
                <a:cs typeface="Times New Roman" panose="02020603050405020304" pitchFamily="18" charset="0"/>
              </a:rPr>
              <a:t>hiểu</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việc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học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toán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hiện</a:t>
            </a:r>
            <a:r>
              <a:rPr lang="en-AU" sz="4000" b="1" dirty="0">
                <a:solidFill>
                  <a:srgbClr val="002060"/>
                </a:solidFill>
                <a:latin typeface="Times New Roman" panose="02020603050405020304" pitchFamily="18" charset="0"/>
                <a:cs typeface="Times New Roman" panose="02020603050405020304" pitchFamily="18" charset="0"/>
              </a:rPr>
              <a:t> nay của HS </a:t>
            </a:r>
            <a:r>
              <a:rPr lang="en-AU" sz="4000" b="1" dirty="0" err="1">
                <a:solidFill>
                  <a:srgbClr val="002060"/>
                </a:solidFill>
                <a:latin typeface="Times New Roman" panose="02020603050405020304" pitchFamily="18" charset="0"/>
                <a:cs typeface="Times New Roman" panose="02020603050405020304" pitchFamily="18" charset="0"/>
              </a:rPr>
              <a:t>tiểu</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học</a:t>
            </a:r>
            <a:r>
              <a:rPr lang="en-AU" sz="4000" b="1" dirty="0">
                <a:solidFill>
                  <a:srgbClr val="002060"/>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r>
              <a:rPr lang="en-AU" sz="4000" b="1" dirty="0">
                <a:solidFill>
                  <a:srgbClr val="002060"/>
                </a:solidFill>
                <a:latin typeface="Times New Roman" panose="02020603050405020304" pitchFamily="18" charset="0"/>
                <a:cs typeface="Times New Roman" panose="02020603050405020304" pitchFamily="18" charset="0"/>
              </a:rPr>
              <a:t>2-Tìm </a:t>
            </a:r>
            <a:r>
              <a:rPr lang="en-AU" sz="4000" b="1" dirty="0" err="1">
                <a:solidFill>
                  <a:srgbClr val="002060"/>
                </a:solidFill>
                <a:latin typeface="Times New Roman" panose="02020603050405020304" pitchFamily="18" charset="0"/>
                <a:cs typeface="Times New Roman" panose="02020603050405020304" pitchFamily="18" charset="0"/>
              </a:rPr>
              <a:t>hiểu</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việc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dạy</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toán</a:t>
            </a:r>
            <a:r>
              <a:rPr lang="en-AU" sz="4000" b="1" dirty="0">
                <a:solidFill>
                  <a:srgbClr val="002060"/>
                </a:solidFill>
                <a:latin typeface="Times New Roman" panose="02020603050405020304" pitchFamily="18" charset="0"/>
                <a:cs typeface="Times New Roman" panose="02020603050405020304" pitchFamily="18" charset="0"/>
              </a:rPr>
              <a:t> của </a:t>
            </a:r>
            <a:r>
              <a:rPr lang="en-AU" sz="4000" b="1" dirty="0" err="1">
                <a:solidFill>
                  <a:srgbClr val="002060"/>
                </a:solidFill>
                <a:latin typeface="Times New Roman" panose="02020603050405020304" pitchFamily="18" charset="0"/>
                <a:cs typeface="Times New Roman" panose="02020603050405020304" pitchFamily="18" charset="0"/>
              </a:rPr>
              <a:t>giáo</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viên</a:t>
            </a:r>
            <a:r>
              <a:rPr lang="en-AU" sz="4000" b="1" dirty="0">
                <a:solidFill>
                  <a:srgbClr val="002060"/>
                </a:solidFill>
                <a:latin typeface="Times New Roman" panose="02020603050405020304" pitchFamily="18" charset="0"/>
                <a:cs typeface="Times New Roman" panose="02020603050405020304" pitchFamily="18" charset="0"/>
              </a:rPr>
              <a:t> ?</a:t>
            </a:r>
          </a:p>
          <a:p>
            <a:pPr marL="0" indent="0" eaLnBrk="1" fontAlgn="auto" hangingPunct="1">
              <a:spcAft>
                <a:spcPts val="0"/>
              </a:spcAft>
              <a:buFont typeface="Wingdings 3" charset="2"/>
              <a:buNone/>
              <a:defRPr/>
            </a:pPr>
            <a:r>
              <a:rPr lang="en-AU" sz="4000" b="1" dirty="0">
                <a:solidFill>
                  <a:srgbClr val="002060"/>
                </a:solidFill>
                <a:latin typeface="Times New Roman" panose="02020603050405020304" pitchFamily="18" charset="0"/>
                <a:cs typeface="Times New Roman" panose="02020603050405020304" pitchFamily="18" charset="0"/>
              </a:rPr>
              <a:t>3- </a:t>
            </a:r>
            <a:r>
              <a:rPr lang="en-AU" sz="4000" b="1" dirty="0" err="1">
                <a:solidFill>
                  <a:srgbClr val="002060"/>
                </a:solidFill>
                <a:latin typeface="Times New Roman" panose="02020603050405020304" pitchFamily="18" charset="0"/>
                <a:cs typeface="Times New Roman" panose="02020603050405020304" pitchFamily="18" charset="0"/>
              </a:rPr>
              <a:t>Đề</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xuất</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giải</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pháp</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khắc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phục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các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vấn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đề</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còn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tồn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tại</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trong</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dạy</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và</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học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môn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toán</a:t>
            </a:r>
            <a:r>
              <a:rPr lang="en-AU" sz="4000" b="1" dirty="0">
                <a:solidFill>
                  <a:srgbClr val="002060"/>
                </a:solidFill>
                <a:latin typeface="Times New Roman" panose="02020603050405020304" pitchFamily="18" charset="0"/>
                <a:cs typeface="Times New Roman" panose="02020603050405020304" pitchFamily="18" charset="0"/>
              </a:rPr>
              <a:t> </a:t>
            </a:r>
            <a:r>
              <a:rPr lang="en-US" sz="4000" b="1" dirty="0">
                <a:solidFill>
                  <a:srgbClr val="002060"/>
                </a:solidFill>
                <a:latin typeface="Times New Roman" panose="02020603050405020304" pitchFamily="18" charset="0"/>
                <a:cs typeface="Times New Roman" panose="02020603050405020304" pitchFamily="18" charset="0"/>
              </a:rPr>
              <a:t>ở </a:t>
            </a:r>
            <a:r>
              <a:rPr lang="en-US" sz="4000" b="1" dirty="0" err="1">
                <a:solidFill>
                  <a:srgbClr val="002060"/>
                </a:solidFill>
                <a:latin typeface="Times New Roman" panose="02020603050405020304" pitchFamily="18" charset="0"/>
                <a:cs typeface="Times New Roman" panose="02020603050405020304" pitchFamily="18" charset="0"/>
              </a:rPr>
              <a:t>Tiểu</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học</a:t>
            </a:r>
            <a:r>
              <a:rPr lang="en-US" sz="4000" b="1" dirty="0">
                <a:solidFill>
                  <a:srgbClr val="002060"/>
                </a:solidFill>
                <a:latin typeface="Times New Roman" panose="02020603050405020304" pitchFamily="18" charset="0"/>
                <a:cs typeface="Times New Roman" panose="02020603050405020304" pitchFamily="18" charset="0"/>
              </a:rPr>
              <a:t>?</a:t>
            </a:r>
            <a:endParaRPr lang="en-AU" sz="4000" b="1"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sz="4000" b="1"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4" name="Title 2">
            <a:extLst>
              <a:ext uri="{FF2B5EF4-FFF2-40B4-BE49-F238E27FC236}">
                <a16:creationId xmlns:a16="http://schemas.microsoft.com/office/drawing/2014/main" xmlns="" id="{BAF9321B-FF8B-4E3E-B771-90A39CDDC4E5}"/>
              </a:ext>
            </a:extLst>
          </p:cNvPr>
          <p:cNvSpPr>
            <a:spLocks noGrp="1" noChangeArrowheads="1"/>
          </p:cNvSpPr>
          <p:nvPr>
            <p:ph type="title"/>
          </p:nvPr>
        </p:nvSpPr>
        <p:spPr>
          <a:xfrm>
            <a:off x="1981200" y="152400"/>
            <a:ext cx="81534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graphicFrame>
        <p:nvGraphicFramePr>
          <p:cNvPr id="4" name="Content Placeholder 3">
            <a:extLst>
              <a:ext uri="{FF2B5EF4-FFF2-40B4-BE49-F238E27FC236}">
                <a16:creationId xmlns:a16="http://schemas.microsoft.com/office/drawing/2014/main" xmlns="" id="{75D8256A-1A96-432F-B759-0F6BCDEA966D}"/>
              </a:ext>
            </a:extLst>
          </p:cNvPr>
          <p:cNvGraphicFramePr>
            <a:graphicFrameLocks noGrp="1"/>
          </p:cNvGraphicFramePr>
          <p:nvPr>
            <p:ph idx="1"/>
          </p:nvPr>
        </p:nvGraphicFramePr>
        <p:xfrm>
          <a:off x="225425" y="685800"/>
          <a:ext cx="11966575" cy="6264274"/>
        </p:xfrm>
        <a:graphic>
          <a:graphicData uri="http://schemas.openxmlformats.org/drawingml/2006/table">
            <a:tbl>
              <a:tblPr firstRow="1" bandRow="1">
                <a:tableStyleId>{5C22544A-7EE6-4342-B048-85BDC9FD1C3A}</a:tableStyleId>
              </a:tblPr>
              <a:tblGrid>
                <a:gridCol w="2048332">
                  <a:extLst>
                    <a:ext uri="{9D8B030D-6E8A-4147-A177-3AD203B41FA5}">
                      <a16:colId xmlns:a16="http://schemas.microsoft.com/office/drawing/2014/main" xmlns="" val="20000"/>
                    </a:ext>
                  </a:extLst>
                </a:gridCol>
                <a:gridCol w="3773244">
                  <a:extLst>
                    <a:ext uri="{9D8B030D-6E8A-4147-A177-3AD203B41FA5}">
                      <a16:colId xmlns:a16="http://schemas.microsoft.com/office/drawing/2014/main" xmlns="" val="20001"/>
                    </a:ext>
                  </a:extLst>
                </a:gridCol>
                <a:gridCol w="6144999">
                  <a:extLst>
                    <a:ext uri="{9D8B030D-6E8A-4147-A177-3AD203B41FA5}">
                      <a16:colId xmlns:a16="http://schemas.microsoft.com/office/drawing/2014/main" xmlns="" val="20002"/>
                    </a:ext>
                  </a:extLst>
                </a:gridCol>
              </a:tblGrid>
              <a:tr h="53345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39" marR="91439" marT="45725" marB="45725"/>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xmlns="" val="10000"/>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latin typeface="Times New Roman" pitchFamily="18" charset="0"/>
                          <a:cs typeface="Times New Roman" pitchFamily="18" charset="0"/>
                        </a:rPr>
                        <a:t>  </a:t>
                      </a:r>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1432705">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r>
                        <a:rPr kumimoji="0" lang="en-US" sz="2200" i="1" kern="1200" dirty="0" err="1">
                          <a:solidFill>
                            <a:schemeClr val="dk1"/>
                          </a:solidFill>
                          <a:effectLst/>
                          <a:latin typeface="Times New Roman" pitchFamily="18" charset="0"/>
                          <a:ea typeface="+mn-ea"/>
                          <a:cs typeface="Times New Roman" pitchFamily="18" charset="0"/>
                        </a:rPr>
                        <a:t>Tính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nhẩm</a:t>
                      </a:r>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xmlns="" val="10003"/>
                  </a:ext>
                </a:extLst>
              </a:tr>
              <a:tr h="2773961">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giải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quyết</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vấn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đề</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liên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quan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đến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các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phép</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tính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cộng</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trừ</a:t>
                      </a:r>
                      <a:endParaRPr kumimoji="0" lang="en-US" sz="2200" kern="1200" dirty="0">
                        <a:solidFill>
                          <a:srgbClr val="C00000"/>
                        </a:solidFill>
                        <a:effectLst/>
                        <a:latin typeface="Times New Roman" pitchFamily="18" charset="0"/>
                        <a:ea typeface="+mn-ea"/>
                        <a:cs typeface="Times New Roman" pitchFamily="18" charset="0"/>
                      </a:endParaRPr>
                    </a:p>
                    <a:p>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thông</a:t>
                      </a:r>
                      <a:r>
                        <a:rPr kumimoji="0" lang="en-US" sz="2200" kern="1200" dirty="0">
                          <a:solidFill>
                            <a:schemeClr val="dk1"/>
                          </a:solidFill>
                          <a:effectLst/>
                          <a:latin typeface="Times New Roman" pitchFamily="18" charset="0"/>
                          <a:ea typeface="+mn-ea"/>
                          <a:cs typeface="Times New Roman" pitchFamily="18" charset="0"/>
                        </a:rPr>
                        <a:t> qua </a:t>
                      </a:r>
                      <a:r>
                        <a:rPr kumimoji="0" lang="en-US" sz="2200" kern="1200" dirty="0" err="1">
                          <a:solidFill>
                            <a:schemeClr val="dk1"/>
                          </a:solidFill>
                          <a:effectLst/>
                          <a:latin typeface="Times New Roman" pitchFamily="18" charset="0"/>
                          <a:ea typeface="+mn-ea"/>
                          <a:cs typeface="Times New Roman" pitchFamily="18" charset="0"/>
                        </a:rPr>
                        <a:t>tranh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ảnh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vẽ</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hoặc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huống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phù</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câu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văn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r>
                      <a:br>
                        <a:rPr kumimoji="0" lang="en-US" sz="2200" kern="1200" dirty="0">
                          <a:solidFill>
                            <a:schemeClr val="dk1"/>
                          </a:solidFill>
                          <a:effectLst/>
                          <a:latin typeface="Times New Roman" pitchFamily="18" charset="0"/>
                          <a:ea typeface="+mn-ea"/>
                          <a:cs typeface="Times New Roman" pitchFamily="18" charset="0"/>
                        </a:rPr>
                      </a:br>
                      <a:r>
                        <a:rPr kumimoji="0" lang="en-US" sz="2200" b="1" i="1" kern="1200" dirty="0">
                          <a:solidFill>
                            <a:schemeClr val="dk1"/>
                          </a:solidFill>
                          <a:effectLst/>
                          <a:latin typeface="Times New Roman" pitchFamily="18" charset="0"/>
                          <a:ea typeface="+mn-ea"/>
                          <a:cs typeface="Times New Roman" pitchFamily="18" charset="0"/>
                        </a:rPr>
                        <a:t> </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a16="http://schemas.microsoft.com/office/drawing/2014/main" xmlns="" val="10004"/>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04" name="Title 2">
            <a:extLst>
              <a:ext uri="{FF2B5EF4-FFF2-40B4-BE49-F238E27FC236}">
                <a16:creationId xmlns:a16="http://schemas.microsoft.com/office/drawing/2014/main" xmlns="" id="{AD8FA8AA-CEF2-4F79-8236-11A5EDE895AB}"/>
              </a:ext>
            </a:extLst>
          </p:cNvPr>
          <p:cNvSpPr>
            <a:spLocks noGrp="1" noChangeArrowheads="1"/>
          </p:cNvSpPr>
          <p:nvPr>
            <p:ph type="title"/>
          </p:nvPr>
        </p:nvSpPr>
        <p:spPr>
          <a:xfrm>
            <a:off x="1905000" y="14288"/>
            <a:ext cx="8153400" cy="487362"/>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graphicFrame>
        <p:nvGraphicFramePr>
          <p:cNvPr id="4" name="Content Placeholder 3">
            <a:extLst>
              <a:ext uri="{FF2B5EF4-FFF2-40B4-BE49-F238E27FC236}">
                <a16:creationId xmlns:a16="http://schemas.microsoft.com/office/drawing/2014/main" xmlns="" id="{1C380295-3632-4FDD-8886-2E32EED10D07}"/>
              </a:ext>
            </a:extLst>
          </p:cNvPr>
          <p:cNvGraphicFramePr>
            <a:graphicFrameLocks noGrp="1"/>
          </p:cNvGraphicFramePr>
          <p:nvPr>
            <p:ph idx="1"/>
          </p:nvPr>
        </p:nvGraphicFramePr>
        <p:xfrm>
          <a:off x="173038" y="501650"/>
          <a:ext cx="12018962" cy="6451900"/>
        </p:xfrm>
        <a:graphic>
          <a:graphicData uri="http://schemas.openxmlformats.org/drawingml/2006/table">
            <a:tbl>
              <a:tblPr/>
              <a:tblGrid>
                <a:gridCol w="1919287">
                  <a:extLst>
                    <a:ext uri="{9D8B030D-6E8A-4147-A177-3AD203B41FA5}">
                      <a16:colId xmlns:a16="http://schemas.microsoft.com/office/drawing/2014/main" xmlns="" val="20000"/>
                    </a:ext>
                  </a:extLst>
                </a:gridCol>
                <a:gridCol w="3862388">
                  <a:extLst>
                    <a:ext uri="{9D8B030D-6E8A-4147-A177-3AD203B41FA5}">
                      <a16:colId xmlns:a16="http://schemas.microsoft.com/office/drawing/2014/main" xmlns="" val="20001"/>
                    </a:ext>
                  </a:extLst>
                </a:gridCol>
                <a:gridCol w="6237287">
                  <a:extLst>
                    <a:ext uri="{9D8B030D-6E8A-4147-A177-3AD203B41FA5}">
                      <a16:colId xmlns:a16="http://schemas.microsoft.com/office/drawing/2014/main" xmlns="" val="20002"/>
                    </a:ext>
                  </a:extLst>
                </a:gridCol>
              </a:tblGrid>
              <a:tr h="452300">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HÌNH HỌC VÀ ĐO LƯỜNG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52300">
                <a:tc gridSpan="2">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Nội dung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hMerge="1">
                  <a:txBody>
                    <a:bodyPr/>
                    <a:lstStyle/>
                    <a:p>
                      <a:endParaRPr lang="en-US"/>
                    </a:p>
                  </a:txBody>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Yêu cầu cần đạt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a16="http://schemas.microsoft.com/office/drawing/2014/main" xmlns="" val="10001"/>
                  </a:ext>
                </a:extLst>
              </a:tr>
              <a:tr h="426672">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1"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Hình học trực quan</a:t>
                      </a:r>
                      <a:endParaRPr kumimoji="0" lang="en-US" altLang="en-US" sz="22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8E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5120329">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Hình phẳng và hình khối</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Quan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của</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giản</a:t>
                      </a: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Thực</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hành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lắp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ghép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xếp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gắn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với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giản</a:t>
                      </a:r>
                      <a:endParaRPr kumimoji="0" lang="en-US" altLang="en-US" sz="2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vị</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định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hướng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gian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trên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dưới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phải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trái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trước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sau</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ở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giữa</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vuông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tròn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tam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giác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phương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thực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hiện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lắp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ghép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xếp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gắn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8" name="Title 2">
            <a:extLst>
              <a:ext uri="{FF2B5EF4-FFF2-40B4-BE49-F238E27FC236}">
                <a16:creationId xmlns:a16="http://schemas.microsoft.com/office/drawing/2014/main" xmlns="" id="{0F0B1525-37EF-40FE-9E96-00CE136CDF3C}"/>
              </a:ext>
            </a:extLst>
          </p:cNvPr>
          <p:cNvSpPr>
            <a:spLocks noGrp="1" noChangeArrowheads="1"/>
          </p:cNvSpPr>
          <p:nvPr>
            <p:ph type="title"/>
          </p:nvPr>
        </p:nvSpPr>
        <p:spPr>
          <a:xfrm>
            <a:off x="1905000" y="0"/>
            <a:ext cx="82296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graphicFrame>
        <p:nvGraphicFramePr>
          <p:cNvPr id="4" name="Content Placeholder 3">
            <a:extLst>
              <a:ext uri="{FF2B5EF4-FFF2-40B4-BE49-F238E27FC236}">
                <a16:creationId xmlns:a16="http://schemas.microsoft.com/office/drawing/2014/main" xmlns="" id="{B94A03D1-F02D-464E-9062-9EEB3105921C}"/>
              </a:ext>
            </a:extLst>
          </p:cNvPr>
          <p:cNvGraphicFramePr>
            <a:graphicFrameLocks noGrp="1"/>
          </p:cNvGraphicFramePr>
          <p:nvPr>
            <p:ph idx="1"/>
          </p:nvPr>
        </p:nvGraphicFramePr>
        <p:xfrm>
          <a:off x="198438" y="630238"/>
          <a:ext cx="11993562" cy="6227762"/>
        </p:xfrm>
        <a:graphic>
          <a:graphicData uri="http://schemas.openxmlformats.org/drawingml/2006/table">
            <a:tbl>
              <a:tblPr firstRow="1" bandRow="1">
                <a:tableStyleId>{5C22544A-7EE6-4342-B048-85BDC9FD1C3A}</a:tableStyleId>
              </a:tblPr>
              <a:tblGrid>
                <a:gridCol w="328239">
                  <a:extLst>
                    <a:ext uri="{9D8B030D-6E8A-4147-A177-3AD203B41FA5}">
                      <a16:colId xmlns:a16="http://schemas.microsoft.com/office/drawing/2014/main" xmlns="" val="20000"/>
                    </a:ext>
                  </a:extLst>
                </a:gridCol>
                <a:gridCol w="3332948">
                  <a:extLst>
                    <a:ext uri="{9D8B030D-6E8A-4147-A177-3AD203B41FA5}">
                      <a16:colId xmlns:a16="http://schemas.microsoft.com/office/drawing/2014/main" xmlns="" val="20001"/>
                    </a:ext>
                  </a:extLst>
                </a:gridCol>
                <a:gridCol w="8332375">
                  <a:extLst>
                    <a:ext uri="{9D8B030D-6E8A-4147-A177-3AD203B41FA5}">
                      <a16:colId xmlns:a16="http://schemas.microsoft.com/office/drawing/2014/main" xmlns="" val="20002"/>
                    </a:ext>
                  </a:extLst>
                </a:gridCol>
              </a:tblGrid>
              <a:tr h="106980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lt1"/>
                          </a:solidFill>
                          <a:effectLst/>
                          <a:latin typeface="Times New Roman" pitchFamily="18" charset="0"/>
                          <a:ea typeface="+mn-ea"/>
                          <a:cs typeface="Times New Roman" pitchFamily="18" charset="0"/>
                        </a:rPr>
                        <a:t>HÌNH HỌC VÀ ĐO LƯỜNG</a:t>
                      </a:r>
                      <a:endParaRPr lang="en-US" sz="2200" dirty="0">
                        <a:latin typeface="Times New Roman" pitchFamily="18" charset="0"/>
                        <a:cs typeface="Times New Roman" pitchFamily="18" charset="0"/>
                      </a:endParaRPr>
                    </a:p>
                    <a:p>
                      <a:endParaRPr lang="en-US" sz="2200" dirty="0"/>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720057">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43" marR="91443" marT="45714" marB="45714"/>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43" marR="91443" marT="45714" marB="45714"/>
                </a:tc>
                <a:extLst>
                  <a:ext uri="{0D108BD9-81ED-4DB2-BD59-A6C34878D82A}">
                    <a16:rowId xmlns:a16="http://schemas.microsoft.com/office/drawing/2014/main" xmlns="" val="10001"/>
                  </a:ext>
                </a:extLst>
              </a:tr>
              <a:tr h="617192">
                <a:tc gridSpan="3">
                  <a:txBody>
                    <a:bodyPr/>
                    <a:lstStyle/>
                    <a:p>
                      <a:r>
                        <a:rPr kumimoji="0" lang="en-US" sz="2200" b="1" i="1" kern="1200" dirty="0" err="1">
                          <a:solidFill>
                            <a:srgbClr val="FF0000"/>
                          </a:solidFill>
                          <a:effectLst/>
                          <a:latin typeface="Times New Roman" pitchFamily="18" charset="0"/>
                          <a:ea typeface="+mn-ea"/>
                          <a:cs typeface="Times New Roman" pitchFamily="18" charset="0"/>
                        </a:rPr>
                        <a:t>Đo</a:t>
                      </a:r>
                      <a:r>
                        <a:rPr kumimoji="0" lang="en-US" sz="2200" b="1" i="1" kern="1200" dirty="0">
                          <a:solidFill>
                            <a:srgbClr val="FF0000"/>
                          </a:solidFill>
                          <a:effectLst/>
                          <a:latin typeface="Times New Roman" pitchFamily="18" charset="0"/>
                          <a:ea typeface="+mn-ea"/>
                          <a:cs typeface="Times New Roman" pitchFamily="18" charset="0"/>
                        </a:rPr>
                        <a:t> </a:t>
                      </a:r>
                      <a:r>
                        <a:rPr kumimoji="0" lang="en-US" sz="2200" b="1" i="1" kern="1200" dirty="0" err="1">
                          <a:solidFill>
                            <a:srgbClr val="FF0000"/>
                          </a:solidFill>
                          <a:effectLst/>
                          <a:latin typeface="Times New Roman" pitchFamily="18" charset="0"/>
                          <a:ea typeface="+mn-ea"/>
                          <a:cs typeface="Times New Roman" pitchFamily="18" charset="0"/>
                        </a:rPr>
                        <a:t>lường</a:t>
                      </a:r>
                      <a:endParaRPr lang="en-US" sz="2200" dirty="0">
                        <a:solidFill>
                          <a:srgbClr val="FF0000"/>
                        </a:solidFill>
                        <a:latin typeface="Times New Roman" pitchFamily="18" charset="0"/>
                        <a:cs typeface="Times New Roman" pitchFamily="18" charset="0"/>
                      </a:endParaRPr>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3820713">
                <a:tc>
                  <a:txBody>
                    <a:bodyPr/>
                    <a:lstStyle/>
                    <a:p>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i="1" kern="1200" dirty="0" err="1">
                          <a:solidFill>
                            <a:schemeClr val="dk1"/>
                          </a:solidFill>
                          <a:effectLst/>
                          <a:latin typeface="Times New Roman" pitchFamily="18" charset="0"/>
                          <a:ea typeface="+mn-ea"/>
                          <a:cs typeface="Times New Roman" pitchFamily="18" charset="0"/>
                        </a:rPr>
                        <a:t>Biểu</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về</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và</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đơn</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vị</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đo</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ngắn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xăng-ti-mét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100cm.</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mỗi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7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gọi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p>
                    <a:p>
                      <a:endParaRPr lang="en-US" sz="2200" dirty="0">
                        <a:latin typeface="Times New Roman" pitchFamily="18" charset="0"/>
                        <a:cs typeface="Times New Roman" pitchFamily="18" charset="0"/>
                      </a:endParaRPr>
                    </a:p>
                  </a:txBody>
                  <a:tcPr marL="91443" marR="91443" marT="45714" marB="45714"/>
                </a:tc>
                <a:extLst>
                  <a:ext uri="{0D108BD9-81ED-4DB2-BD59-A6C34878D82A}">
                    <a16:rowId xmlns:a16="http://schemas.microsoft.com/office/drawing/2014/main" xmlns=""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46" name="Title 2">
            <a:extLst>
              <a:ext uri="{FF2B5EF4-FFF2-40B4-BE49-F238E27FC236}">
                <a16:creationId xmlns:a16="http://schemas.microsoft.com/office/drawing/2014/main" xmlns="" id="{60FD2A1C-B6F2-48A1-A796-B1EBE19EE6C6}"/>
              </a:ext>
            </a:extLst>
          </p:cNvPr>
          <p:cNvSpPr>
            <a:spLocks noGrp="1" noChangeArrowheads="1"/>
          </p:cNvSpPr>
          <p:nvPr>
            <p:ph type="title"/>
          </p:nvPr>
        </p:nvSpPr>
        <p:spPr>
          <a:xfrm>
            <a:off x="1943100" y="107950"/>
            <a:ext cx="8305800" cy="563563"/>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graphicFrame>
        <p:nvGraphicFramePr>
          <p:cNvPr id="4" name="Content Placeholder 3">
            <a:extLst>
              <a:ext uri="{FF2B5EF4-FFF2-40B4-BE49-F238E27FC236}">
                <a16:creationId xmlns:a16="http://schemas.microsoft.com/office/drawing/2014/main" xmlns="" id="{9E48C23A-026E-445E-B51A-7436747D3DAD}"/>
              </a:ext>
            </a:extLst>
          </p:cNvPr>
          <p:cNvGraphicFramePr>
            <a:graphicFrameLocks noGrp="1"/>
          </p:cNvGraphicFramePr>
          <p:nvPr>
            <p:ph idx="1"/>
          </p:nvPr>
        </p:nvGraphicFramePr>
        <p:xfrm>
          <a:off x="173038" y="669925"/>
          <a:ext cx="12018962" cy="6188075"/>
        </p:xfrm>
        <a:graphic>
          <a:graphicData uri="http://schemas.openxmlformats.org/drawingml/2006/table">
            <a:tbl>
              <a:tblPr firstRow="1" bandRow="1">
                <a:tableStyleId>{5C22544A-7EE6-4342-B048-85BDC9FD1C3A}</a:tableStyleId>
              </a:tblPr>
              <a:tblGrid>
                <a:gridCol w="1431067">
                  <a:extLst>
                    <a:ext uri="{9D8B030D-6E8A-4147-A177-3AD203B41FA5}">
                      <a16:colId xmlns:a16="http://schemas.microsoft.com/office/drawing/2014/main" xmlns="" val="20000"/>
                    </a:ext>
                  </a:extLst>
                </a:gridCol>
                <a:gridCol w="2877145">
                  <a:extLst>
                    <a:ext uri="{9D8B030D-6E8A-4147-A177-3AD203B41FA5}">
                      <a16:colId xmlns:a16="http://schemas.microsoft.com/office/drawing/2014/main" xmlns="" val="20001"/>
                    </a:ext>
                  </a:extLst>
                </a:gridCol>
                <a:gridCol w="7710750">
                  <a:extLst>
                    <a:ext uri="{9D8B030D-6E8A-4147-A177-3AD203B41FA5}">
                      <a16:colId xmlns:a16="http://schemas.microsoft.com/office/drawing/2014/main" xmlns="" val="20002"/>
                    </a:ext>
                  </a:extLst>
                </a:gridCol>
              </a:tblGrid>
              <a:tr h="1121028">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i="1" kern="1200" dirty="0" err="1">
                          <a:solidFill>
                            <a:schemeClr val="bg1"/>
                          </a:solidFill>
                          <a:effectLst/>
                          <a:latin typeface="Times New Roman" pitchFamily="18" charset="0"/>
                          <a:ea typeface="+mn-ea"/>
                          <a:cs typeface="Times New Roman" pitchFamily="18" charset="0"/>
                        </a:rPr>
                        <a:t>Đo</a:t>
                      </a:r>
                      <a:r>
                        <a:rPr kumimoji="0" lang="en-US" sz="2200" b="1" i="1" kern="1200" dirty="0">
                          <a:solidFill>
                            <a:schemeClr val="bg1"/>
                          </a:solidFill>
                          <a:effectLst/>
                          <a:latin typeface="Times New Roman" pitchFamily="18" charset="0"/>
                          <a:ea typeface="+mn-ea"/>
                          <a:cs typeface="Times New Roman" pitchFamily="18" charset="0"/>
                        </a:rPr>
                        <a:t> </a:t>
                      </a:r>
                      <a:r>
                        <a:rPr kumimoji="0" lang="en-US" sz="2200" b="1" i="1" kern="1200" dirty="0" err="1">
                          <a:solidFill>
                            <a:schemeClr val="bg1"/>
                          </a:solidFill>
                          <a:effectLst/>
                          <a:latin typeface="Times New Roman" pitchFamily="18" charset="0"/>
                          <a:ea typeface="+mn-ea"/>
                          <a:cs typeface="Times New Roman" pitchFamily="18" charset="0"/>
                        </a:rPr>
                        <a:t>lường</a:t>
                      </a:r>
                      <a:endParaRPr lang="en-US" sz="2200" dirty="0">
                        <a:solidFill>
                          <a:schemeClr val="bg1"/>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4" marR="91434" marT="45726" marB="45726"/>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5067047">
                <a:tc>
                  <a:txBody>
                    <a:bodyPr/>
                    <a:lstStyle/>
                    <a:p>
                      <a:endParaRPr lang="en-US" sz="2200">
                        <a:latin typeface="Times New Roman" panose="02020603050405020304" pitchFamily="18" charset="0"/>
                        <a:cs typeface="Times New Roman" panose="02020603050405020304" pitchFamily="18" charset="0"/>
                      </a:endParaRPr>
                    </a:p>
                  </a:txBody>
                  <a:tcPr marL="91434" marR="91434" marT="45726" marB="45726"/>
                </a:tc>
                <a:tc>
                  <a:txBody>
                    <a:bodyPr/>
                    <a:lstStyle/>
                    <a:p>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đo</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đại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lượng</a:t>
                      </a:r>
                      <a:endParaRPr kumimoji="0" lang="en-US" sz="2200" kern="1200" dirty="0">
                        <a:solidFill>
                          <a:srgbClr val="C00000"/>
                        </a:solidFill>
                        <a:effectLst/>
                        <a:latin typeface="Times New Roman" pitchFamily="18" charset="0"/>
                        <a:ea typeface="+mn-ea"/>
                        <a:cs typeface="Times New Roman" pitchFamily="18" charset="0"/>
                      </a:endParaRPr>
                    </a:p>
                    <a:p>
                      <a:r>
                        <a:rPr kumimoji="0" lang="en-US" sz="2200" i="1" kern="1200" dirty="0">
                          <a:solidFill>
                            <a:schemeClr val="dk1"/>
                          </a:solidFill>
                          <a:effectLst/>
                          <a:latin typeface="Times New Roman" pitchFamily="18" charset="0"/>
                          <a:ea typeface="+mn-ea"/>
                          <a:cs typeface="Times New Roman" pitchFamily="18" charset="0"/>
                        </a:rPr>
                        <a:t/>
                      </a:r>
                      <a:br>
                        <a:rPr kumimoji="0" lang="en-US" sz="2200" i="1" kern="1200" dirty="0">
                          <a:solidFill>
                            <a:schemeClr val="dk1"/>
                          </a:solidFill>
                          <a:effectLst/>
                          <a:latin typeface="Times New Roman" pitchFamily="18" charset="0"/>
                          <a:ea typeface="+mn-ea"/>
                          <a:cs typeface="Times New Roman" pitchFamily="18" charset="0"/>
                        </a:rPr>
                      </a:b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a:txBody>
                  <a:tcPr marL="91434" marR="91434" marT="45726" marB="45726"/>
                </a:tc>
                <a:tc>
                  <a:txBody>
                    <a:bodyPr/>
                    <a:lstStyle/>
                    <a:p>
                      <a:r>
                        <a:rPr kumimoji="0" lang="en-US" sz="2200" kern="1200" dirty="0">
                          <a:solidFill>
                            <a:schemeClr val="dk1"/>
                          </a:solidFill>
                          <a:effectLst/>
                          <a:latin typeface="Times New Roman" pitchFamily="18" charset="0"/>
                          <a:ea typeface="+mn-ea"/>
                          <a:cs typeface="Times New Roman" pitchFamily="18" charset="0"/>
                        </a:rPr>
                        <a:t>-</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lượng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(gang </a:t>
                      </a:r>
                      <a:r>
                        <a:rPr kumimoji="0" lang="en-US" sz="2200" kern="1200" dirty="0" err="1">
                          <a:solidFill>
                            <a:schemeClr val="dk1"/>
                          </a:solidFill>
                          <a:effectLst/>
                          <a:latin typeface="Times New Roman" pitchFamily="18" charset="0"/>
                          <a:ea typeface="+mn-ea"/>
                          <a:cs typeface="Times New Roman" pitchFamily="18" charset="0"/>
                        </a:rPr>
                        <a:t>tay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chân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thẳng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là</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Xác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định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hàng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Giải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một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vấn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giản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liên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quan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endParaRPr lang="en-US" sz="2200" dirty="0">
                        <a:latin typeface="Times New Roman" panose="02020603050405020304" pitchFamily="18" charset="0"/>
                        <a:cs typeface="Times New Roman" panose="02020603050405020304" pitchFamily="18" charset="0"/>
                      </a:endParaRPr>
                    </a:p>
                  </a:txBody>
                  <a:tcPr marL="91434" marR="91434" marT="45726" marB="45726"/>
                </a:tc>
                <a:extLst>
                  <a:ext uri="{0D108BD9-81ED-4DB2-BD59-A6C34878D82A}">
                    <a16:rowId xmlns:a16="http://schemas.microsoft.com/office/drawing/2014/main" xmlns=""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a:extLst>
              <a:ext uri="{FF2B5EF4-FFF2-40B4-BE49-F238E27FC236}">
                <a16:creationId xmlns:a16="http://schemas.microsoft.com/office/drawing/2014/main" xmlns="" id="{6A2BEEDC-B1F8-4DDD-B983-C6BE97821286}"/>
              </a:ext>
            </a:extLst>
          </p:cNvPr>
          <p:cNvSpPr>
            <a:spLocks noGrp="1" noChangeArrowheads="1"/>
          </p:cNvSpPr>
          <p:nvPr>
            <p:ph idx="1"/>
          </p:nvPr>
        </p:nvSpPr>
        <p:spPr>
          <a:xfrm>
            <a:off x="1219200" y="158750"/>
            <a:ext cx="10720388" cy="6135688"/>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Chương trình môn Toán lớp 1 mới không có riêng mạch kiến thức "Giải bài toán có lời văn", nhưng nội dung này được đề cập đến trong phần thực hành giải quyết vấn đề ở tất cả các mạch kiến thức.</a:t>
            </a:r>
          </a:p>
          <a:p>
            <a:pPr algn="just"/>
            <a:r>
              <a:rPr lang="vi-VN" altLang="en-US" sz="3200">
                <a:solidFill>
                  <a:srgbClr val="002060"/>
                </a:solidFill>
                <a:latin typeface="Times New Roman" panose="02020603050405020304" pitchFamily="18" charset="0"/>
                <a:cs typeface="Times New Roman" panose="02020603050405020304" pitchFamily="18" charset="0"/>
              </a:rPr>
              <a:t>Trong nội dung Hình học của chương trình môn Toán lớp 1 mới có đề cập đến yêu cầu: Nhận biết được vị trí, định hướng trong không gian như: trên – dưới, phải – trái, trước – sau, ở giữa. Nội dung này </a:t>
            </a:r>
            <a:r>
              <a:rPr lang="vi-VN" altLang="en-US" sz="3200" i="1">
                <a:solidFill>
                  <a:srgbClr val="002060"/>
                </a:solidFill>
                <a:latin typeface="Times New Roman" panose="02020603050405020304" pitchFamily="18" charset="0"/>
                <a:cs typeface="Times New Roman" panose="02020603050405020304" pitchFamily="18" charset="0"/>
              </a:rPr>
              <a:t>không có trong chương trình môn Toán lớp 1 hiện hành</a:t>
            </a:r>
            <a:r>
              <a:rPr lang="vi-VN" altLang="en-US" sz="3200">
                <a:solidFill>
                  <a:srgbClr val="002060"/>
                </a:solidFill>
                <a:latin typeface="Times New Roman" panose="02020603050405020304" pitchFamily="18" charset="0"/>
                <a:cs typeface="Times New Roman" panose="02020603050405020304" pitchFamily="18" charset="0"/>
              </a:rPr>
              <a:t>. Ngoài ra, so với chương trình hiện hành, nội dung hình học không gian đã được đưa vào sớm hơn, ngay từ lớp 1.</a:t>
            </a:r>
          </a:p>
          <a:p>
            <a:endParaRPr lang="en-US" alt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a:extLst>
              <a:ext uri="{FF2B5EF4-FFF2-40B4-BE49-F238E27FC236}">
                <a16:creationId xmlns:a16="http://schemas.microsoft.com/office/drawing/2014/main" xmlns="" id="{3835EB1B-427B-49A1-B3D0-DD63366EC796}"/>
              </a:ext>
            </a:extLst>
          </p:cNvPr>
          <p:cNvSpPr>
            <a:spLocks noGrp="1" noChangeArrowheads="1"/>
          </p:cNvSpPr>
          <p:nvPr>
            <p:ph idx="1"/>
          </p:nvPr>
        </p:nvSpPr>
        <p:spPr>
          <a:xfrm>
            <a:off x="1219200" y="158750"/>
            <a:ext cx="10720388" cy="6135688"/>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Đặc biệt, trong chương trình môn Toán lớp 1 mới, có riêng phần </a:t>
            </a:r>
            <a:r>
              <a:rPr lang="vi-VN" altLang="en-US" sz="3200" i="1">
                <a:solidFill>
                  <a:srgbClr val="002060"/>
                </a:solidFill>
                <a:latin typeface="Times New Roman" panose="02020603050405020304" pitchFamily="18" charset="0"/>
                <a:cs typeface="Times New Roman" panose="02020603050405020304" pitchFamily="18" charset="0"/>
              </a:rPr>
              <a:t>Hoạt động thực hành và trải nghiệm</a:t>
            </a:r>
            <a:r>
              <a:rPr lang="vi-VN" altLang="en-US" sz="3200">
                <a:solidFill>
                  <a:srgbClr val="002060"/>
                </a:solidFill>
                <a:latin typeface="Times New Roman" panose="02020603050405020304" pitchFamily="18" charset="0"/>
                <a:cs typeface="Times New Roman" panose="02020603050405020304" pitchFamily="18" charset="0"/>
              </a:rPr>
              <a:t>. Trong phần này, </a:t>
            </a:r>
            <a:r>
              <a:rPr lang="en-US" altLang="en-US" sz="3200">
                <a:solidFill>
                  <a:srgbClr val="002060"/>
                </a:solidFill>
                <a:latin typeface="Times New Roman" panose="02020603050405020304" pitchFamily="18" charset="0"/>
                <a:cs typeface="Times New Roman" panose="02020603050405020304" pitchFamily="18" charset="0"/>
              </a:rPr>
              <a:t>gồm </a:t>
            </a:r>
            <a:r>
              <a:rPr lang="vi-VN" altLang="en-US" sz="3200">
                <a:solidFill>
                  <a:srgbClr val="002060"/>
                </a:solidFill>
                <a:latin typeface="Times New Roman" panose="02020603050405020304" pitchFamily="18" charset="0"/>
                <a:cs typeface="Times New Roman" panose="02020603050405020304" pitchFamily="18" charset="0"/>
              </a:rPr>
              <a:t>các hoạt động nhằm giúp học sinh vận dụng những tri thức, kiến thức, kĩ năng, thái độ đã được </a:t>
            </a:r>
            <a:r>
              <a:rPr lang="en-US" altLang="en-US" sz="3200">
                <a:solidFill>
                  <a:srgbClr val="002060"/>
                </a:solidFill>
                <a:latin typeface="Times New Roman" panose="02020603050405020304" pitchFamily="18" charset="0"/>
                <a:cs typeface="Times New Roman" panose="02020603050405020304" pitchFamily="18" charset="0"/>
              </a:rPr>
              <a:t>học </a:t>
            </a:r>
            <a:r>
              <a:rPr lang="vi-VN" altLang="en-US" sz="3200">
                <a:solidFill>
                  <a:srgbClr val="002060"/>
                </a:solidFill>
                <a:latin typeface="Times New Roman" panose="02020603050405020304" pitchFamily="18" charset="0"/>
                <a:cs typeface="Times New Roman" panose="02020603050405020304" pitchFamily="18" charset="0"/>
              </a:rPr>
              <a:t>t</a:t>
            </a:r>
            <a:r>
              <a:rPr lang="en-US" altLang="en-US" sz="3200">
                <a:solidFill>
                  <a:srgbClr val="002060"/>
                </a:solidFill>
                <a:latin typeface="Times New Roman" panose="02020603050405020304" pitchFamily="18" charset="0"/>
                <a:cs typeface="Times New Roman" panose="02020603050405020304" pitchFamily="18" charset="0"/>
              </a:rPr>
              <a:t>rong môn</a:t>
            </a:r>
            <a:r>
              <a:rPr lang="vi-VN" altLang="en-US" sz="3200">
                <a:solidFill>
                  <a:srgbClr val="002060"/>
                </a:solidFill>
                <a:latin typeface="Times New Roman" panose="02020603050405020304" pitchFamily="18" charset="0"/>
                <a:cs typeface="Times New Roman" panose="02020603050405020304" pitchFamily="18" charset="0"/>
              </a:rPr>
              <a:t> toán và những kinh nghiệm của bản thân vào thực tiễn cuộc sống một cách sáng tạo; phát triển cho học sinh năng lực tổ chức và quản lí hoạt động, năng lực tự nhận thức và tích cực hóa bản thân nhằm định hướng và lựa chọn nghề nghiệp; tạo dựng một số năng lực cơ bản cho người lao động tương lai</a:t>
            </a:r>
            <a:r>
              <a:rPr lang="en-US" altLang="en-US" sz="3200">
                <a:solidFill>
                  <a:srgbClr val="002060"/>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E116779-0CD0-4C3D-9D26-95BE118D1307}"/>
              </a:ext>
            </a:extLst>
          </p:cNvPr>
          <p:cNvSpPr>
            <a:spLocks noGrp="1"/>
          </p:cNvSpPr>
          <p:nvPr>
            <p:ph idx="1"/>
          </p:nvPr>
        </p:nvSpPr>
        <p:spPr>
          <a:xfrm>
            <a:off x="225425" y="0"/>
            <a:ext cx="11741150" cy="6543675"/>
          </a:xfrm>
        </p:spPr>
        <p:txBody>
          <a:bodyPr>
            <a:noAutofit/>
          </a:bodyPr>
          <a:lstStyle/>
          <a:p>
            <a:pPr marL="109728" indent="0" algn="just">
              <a:buFont typeface="Wingdings 3" panose="05040102010807070707" pitchFamily="18" charset="2"/>
              <a:buNone/>
              <a:defRPr/>
            </a:pPr>
            <a:r>
              <a:rPr lang="en-US" sz="2800" dirty="0" err="1">
                <a:solidFill>
                  <a:srgbClr val="002060"/>
                </a:solidFill>
                <a:latin typeface="Times New Roman" pitchFamily="18" charset="0"/>
                <a:cs typeface="Times New Roman" pitchFamily="18" charset="0"/>
              </a:rPr>
              <a:t>Nhà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sinh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sau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bổ</a:t>
            </a:r>
            <a:r>
              <a:rPr lang="en-US" sz="2800" dirty="0">
                <a:solidFill>
                  <a:srgbClr val="002060"/>
                </a:solidFill>
                <a:latin typeface="Times New Roman" pitchFamily="18" charset="0"/>
                <a:cs typeface="Times New Roman" pitchFamily="18" charset="0"/>
              </a:rPr>
              <a:t> sung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tuỳ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điều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1: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chẳng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hạn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biết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huống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cửa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hướng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không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ở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dưới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cao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thấp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lượng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gắn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i="1" dirty="0">
                <a:solidFill>
                  <a:srgbClr val="002060"/>
                </a:solidFill>
                <a:latin typeface="Times New Roman" pitchFamily="18" charset="0"/>
                <a:cs typeface="Times New Roman" pitchFamily="18" charset="0"/>
              </a:rPr>
              <a:t>cm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đúng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loại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2: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ngoài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khoá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trò</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ôn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tập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i="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endParaRPr lang="en-US" sz="2800" b="1"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xmlns="" id="{558C327D-73DE-4903-AA30-8B41D7F12537}"/>
              </a:ext>
            </a:extLst>
          </p:cNvPr>
          <p:cNvSpPr>
            <a:spLocks noGrp="1" noChangeArrowheads="1"/>
          </p:cNvSpPr>
          <p:nvPr>
            <p:ph type="title"/>
          </p:nvPr>
        </p:nvSpPr>
        <p:spPr>
          <a:xfrm>
            <a:off x="1639888" y="306388"/>
            <a:ext cx="8912225" cy="639762"/>
          </a:xfrm>
        </p:spPr>
        <p:txBody>
          <a:bodyPr>
            <a:normAutofit fontScale="90000"/>
          </a:bodyPr>
          <a:lstStyle/>
          <a:p>
            <a:r>
              <a:rPr lang="en-US" altLang="en-US" b="1">
                <a:solidFill>
                  <a:srgbClr val="C00000"/>
                </a:solidFill>
                <a:latin typeface="Times New Roman" panose="02020603050405020304" pitchFamily="18" charset="0"/>
                <a:cs typeface="Times New Roman" panose="02020603050405020304" pitchFamily="18" charset="0"/>
              </a:rPr>
              <a:t>3- PH</a:t>
            </a:r>
            <a:r>
              <a:rPr lang="vi-VN" altLang="en-US" b="1">
                <a:solidFill>
                  <a:srgbClr val="C00000"/>
                </a:solidFill>
                <a:latin typeface="Times New Roman" panose="02020603050405020304" pitchFamily="18" charset="0"/>
                <a:cs typeface="Times New Roman" panose="02020603050405020304" pitchFamily="18" charset="0"/>
              </a:rPr>
              <a:t>Ư</a:t>
            </a:r>
            <a:r>
              <a:rPr lang="en-US" altLang="en-US" b="1">
                <a:solidFill>
                  <a:srgbClr val="C00000"/>
                </a:solidFill>
                <a:latin typeface="Times New Roman" panose="02020603050405020304" pitchFamily="18" charset="0"/>
                <a:cs typeface="Times New Roman" panose="02020603050405020304" pitchFamily="18" charset="0"/>
              </a:rPr>
              <a:t>ƠNG PHÁP</a:t>
            </a:r>
          </a:p>
        </p:txBody>
      </p:sp>
      <p:sp>
        <p:nvSpPr>
          <p:cNvPr id="48131" name="Content Placeholder 2">
            <a:extLst>
              <a:ext uri="{FF2B5EF4-FFF2-40B4-BE49-F238E27FC236}">
                <a16:creationId xmlns:a16="http://schemas.microsoft.com/office/drawing/2014/main" xmlns="" id="{CC4BF2C0-856E-463A-96CE-D585FB623E8B}"/>
              </a:ext>
            </a:extLst>
          </p:cNvPr>
          <p:cNvSpPr>
            <a:spLocks noGrp="1" noChangeArrowheads="1"/>
          </p:cNvSpPr>
          <p:nvPr>
            <p:ph idx="1"/>
          </p:nvPr>
        </p:nvSpPr>
        <p:spPr>
          <a:xfrm>
            <a:off x="269875" y="1219200"/>
            <a:ext cx="11763375" cy="3778250"/>
          </a:xfrm>
        </p:spPr>
        <p:txBody>
          <a:bodyPr>
            <a:normAutofit fontScale="92500" lnSpcReduction="20000"/>
          </a:bodyPr>
          <a:lstStyle/>
          <a:p>
            <a:pPr algn="just"/>
            <a:r>
              <a:rPr lang="en-US" altLang="en-US" sz="3200">
                <a:latin typeface="Times New Roman" panose="02020603050405020304" pitchFamily="18" charset="0"/>
                <a:cs typeface="Times New Roman" panose="02020603050405020304" pitchFamily="18" charset="0"/>
              </a:rPr>
              <a:t> </a:t>
            </a:r>
            <a:r>
              <a:rPr lang="en-US" altLang="en-US" sz="3200">
                <a:solidFill>
                  <a:srgbClr val="002060"/>
                </a:solidFill>
                <a:latin typeface="Times New Roman" panose="02020603050405020304" pitchFamily="18" charset="0"/>
                <a:cs typeface="Times New Roman" panose="02020603050405020304" pitchFamily="18" charset="0"/>
              </a:rPr>
              <a:t>Phải tổ chức cho học sinh hoạt động (với đồ vật thật, mô hình, kí hiệu toán học,…). </a:t>
            </a:r>
            <a:r>
              <a:rPr lang="vi-VN" altLang="en-US" sz="3200">
                <a:solidFill>
                  <a:srgbClr val="002060"/>
                </a:solidFill>
                <a:latin typeface="Times New Roman" panose="02020603050405020304" pitchFamily="18" charset="0"/>
                <a:cs typeface="Times New Roman" panose="02020603050405020304" pitchFamily="18" charset="0"/>
              </a:rPr>
              <a:t>  Cần tạo hứng thú học toán cho học sinh bằng việc tổ chức các trò chơi học tập, xây dựng các tình huống kích thích, cuốn hút học sinh vào các hoạt động học tập.</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Cần tổ chức quá trình dạy học theo hướng kiến tạo, trên cơ sở tạo dựng các tình huống có vấn đề, trong đó học sinh dựa trên vốn hiểu biết, kinh nghiệm sẵn có, được tham gia tìm tòi, phát hiện, suy luận giải quyết vấn đề, tự chiếm lĩnh kiến thức.</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 Việc dạy học phải gắn với các tình huống thực mà học sinh được trải nghiệm.</a:t>
            </a:r>
            <a:endParaRPr lang="en-US" altLang="en-US" sz="32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xmlns="" id="{69FAEC35-F73B-4F61-94B9-5A326B22FE7C}"/>
              </a:ext>
            </a:extLst>
          </p:cNvPr>
          <p:cNvSpPr/>
          <p:nvPr/>
        </p:nvSpPr>
        <p:spPr>
          <a:xfrm>
            <a:off x="2716213" y="2676525"/>
            <a:ext cx="7885112" cy="1855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xmlns="" id="{6DFAD756-9D0B-4423-BB2A-0E890B534D7E}"/>
              </a:ext>
            </a:extLst>
          </p:cNvPr>
          <p:cNvSpPr/>
          <p:nvPr/>
        </p:nvSpPr>
        <p:spPr>
          <a:xfrm>
            <a:off x="2925173" y="3189092"/>
            <a:ext cx="7231595" cy="830997"/>
          </a:xfrm>
          <a:prstGeom prst="rect">
            <a:avLst/>
          </a:prstGeom>
          <a:noFill/>
        </p:spPr>
        <p:txBody>
          <a:bodyPr wrap="none">
            <a:spAutoFit/>
            <a:scene3d>
              <a:camera prst="perspectiveRelaxedModerately"/>
              <a:lightRig rig="threePt" dir="t"/>
            </a:scene3d>
          </a:bodyPr>
          <a:lstStyle/>
          <a:p>
            <a:pPr algn="ctr">
              <a:defRPr/>
            </a:pP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TRÂN TRỌNG CÁM </a:t>
            </a:r>
            <a:r>
              <a:rPr lang="vi-VN"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Ơ</a:t>
            </a: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xmlns="" id="{F73FD16D-FD64-4BEE-BEDF-C3E0BACDB3E3}"/>
              </a:ext>
            </a:extLst>
          </p:cNvPr>
          <p:cNvSpPr/>
          <p:nvPr/>
        </p:nvSpPr>
        <p:spPr>
          <a:xfrm>
            <a:off x="0" y="2064657"/>
            <a:ext cx="1901371" cy="2728685"/>
          </a:xfrm>
          <a:prstGeom prst="ellipse">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HỌC SINH</a:t>
            </a:r>
          </a:p>
        </p:txBody>
      </p:sp>
      <p:sp>
        <p:nvSpPr>
          <p:cNvPr id="3" name="Rectangle 2">
            <a:extLst>
              <a:ext uri="{FF2B5EF4-FFF2-40B4-BE49-F238E27FC236}">
                <a16:creationId xmlns:a16="http://schemas.microsoft.com/office/drawing/2014/main" xmlns="" id="{38E6E03D-CD5A-444E-B206-5E4B9D36853D}"/>
              </a:ext>
            </a:extLst>
          </p:cNvPr>
          <p:cNvSpPr/>
          <p:nvPr/>
        </p:nvSpPr>
        <p:spPr>
          <a:xfrm>
            <a:off x="2380343" y="410704"/>
            <a:ext cx="3715657" cy="1200329"/>
          </a:xfrm>
          <a:prstGeom prst="rect">
            <a:avLst/>
          </a:prstGeom>
          <a:solidFill>
            <a:schemeClr val="accent4">
              <a:lumMod val="40000"/>
              <a:lumOff val="60000"/>
            </a:schemeClr>
          </a:solidFill>
          <a:ln>
            <a:solidFill>
              <a:srgbClr val="FFC000"/>
            </a:solidFill>
          </a:ln>
        </p:spPr>
        <p:txBody>
          <a:bodyPr wrap="square">
            <a:spAutoFit/>
          </a:bodyPr>
          <a:lstStyle/>
          <a:p>
            <a:r>
              <a:rPr lang="en-US" altLang="en-US" sz="3600" b="1" dirty="0" err="1">
                <a:solidFill>
                  <a:srgbClr val="002060"/>
                </a:solidFill>
                <a:latin typeface="Times New Roman" panose="02020603050405020304" pitchFamily="18" charset="0"/>
                <a:cs typeface="Times New Roman" panose="02020603050405020304" pitchFamily="18" charset="0"/>
              </a:rPr>
              <a:t>Chủ</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yếu</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ghi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nhớ</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kiến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thức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có</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sẵn</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sz="3600" b="1" dirty="0"/>
          </a:p>
        </p:txBody>
      </p:sp>
      <p:sp>
        <p:nvSpPr>
          <p:cNvPr id="4" name="Rectangle 3">
            <a:extLst>
              <a:ext uri="{FF2B5EF4-FFF2-40B4-BE49-F238E27FC236}">
                <a16:creationId xmlns:a16="http://schemas.microsoft.com/office/drawing/2014/main" xmlns="" id="{2BDE7FE9-160D-492C-859A-CB389AAF2225}"/>
              </a:ext>
            </a:extLst>
          </p:cNvPr>
          <p:cNvSpPr/>
          <p:nvPr/>
        </p:nvSpPr>
        <p:spPr>
          <a:xfrm>
            <a:off x="7449456" y="133705"/>
            <a:ext cx="4724401" cy="1754326"/>
          </a:xfrm>
          <a:prstGeom prst="rect">
            <a:avLst/>
          </a:prstGeom>
          <a:solidFill>
            <a:srgbClr val="66FF66"/>
          </a:solidFill>
          <a:ln>
            <a:solidFill>
              <a:srgbClr val="FFC000"/>
            </a:solidFill>
          </a:ln>
        </p:spPr>
        <p:txBody>
          <a:bodyPr wrap="square">
            <a:spAutoFit/>
          </a:bodyPr>
          <a:lstStyle/>
          <a:p>
            <a:pPr algn="just"/>
            <a:r>
              <a:rPr lang="en-US" altLang="en-US" sz="3600" b="1" dirty="0" err="1">
                <a:solidFill>
                  <a:srgbClr val="002060"/>
                </a:solidFill>
                <a:latin typeface="Times New Roman" panose="02020603050405020304" pitchFamily="18" charset="0"/>
                <a:cs typeface="Times New Roman" panose="02020603050405020304" pitchFamily="18" charset="0"/>
              </a:rPr>
              <a:t>Ít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vận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dụng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kiến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thức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giải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quyết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các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vấn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đề</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trong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cuộc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sống</a:t>
            </a:r>
            <a:r>
              <a:rPr lang="en-US" altLang="en-US" sz="3600" b="1" dirty="0">
                <a:solidFill>
                  <a:srgbClr val="002060"/>
                </a:solidFill>
                <a:latin typeface="Times New Roman" panose="02020603050405020304" pitchFamily="18" charset="0"/>
                <a:cs typeface="Times New Roman" panose="02020603050405020304" pitchFamily="18" charset="0"/>
              </a:rPr>
              <a:t>.</a:t>
            </a:r>
            <a:endParaRPr lang="en-US" sz="3600" b="1" dirty="0"/>
          </a:p>
        </p:txBody>
      </p:sp>
      <p:sp>
        <p:nvSpPr>
          <p:cNvPr id="5" name="Rectangle 4">
            <a:extLst>
              <a:ext uri="{FF2B5EF4-FFF2-40B4-BE49-F238E27FC236}">
                <a16:creationId xmlns:a16="http://schemas.microsoft.com/office/drawing/2014/main" xmlns="" id="{E083185E-8F54-46A6-959C-15728B1C62DD}"/>
              </a:ext>
            </a:extLst>
          </p:cNvPr>
          <p:cNvSpPr/>
          <p:nvPr/>
        </p:nvSpPr>
        <p:spPr>
          <a:xfrm>
            <a:off x="2380343" y="2796888"/>
            <a:ext cx="3715657" cy="1200329"/>
          </a:xfrm>
          <a:prstGeom prst="rect">
            <a:avLst/>
          </a:prstGeom>
          <a:solidFill>
            <a:schemeClr val="accent4">
              <a:lumMod val="40000"/>
              <a:lumOff val="60000"/>
            </a:schemeClr>
          </a:solidFill>
          <a:ln>
            <a:solidFill>
              <a:srgbClr val="FFC000"/>
            </a:solidFill>
          </a:ln>
        </p:spPr>
        <p:txBody>
          <a:bodyPr wrap="square">
            <a:spAutoFit/>
          </a:bodyPr>
          <a:lstStyle/>
          <a:p>
            <a:pPr algn="just"/>
            <a:r>
              <a:rPr lang="en-US" altLang="en-US" sz="3600" b="1" dirty="0" err="1">
                <a:solidFill>
                  <a:srgbClr val="002060"/>
                </a:solidFill>
                <a:latin typeface="Times New Roman" panose="02020603050405020304" pitchFamily="18" charset="0"/>
                <a:cs typeface="Times New Roman" panose="02020603050405020304" pitchFamily="18" charset="0"/>
              </a:rPr>
              <a:t>Kĩ</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đề</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toán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còn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hạn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chế</a:t>
            </a:r>
            <a:r>
              <a:rPr lang="en-US" altLang="en-US" sz="3600" b="1" dirty="0">
                <a:solidFill>
                  <a:srgbClr val="002060"/>
                </a:solidFill>
                <a:latin typeface="Times New Roman" panose="02020603050405020304" pitchFamily="18" charset="0"/>
                <a:cs typeface="Times New Roman" panose="02020603050405020304" pitchFamily="18" charset="0"/>
              </a:rPr>
              <a:t>. </a:t>
            </a:r>
          </a:p>
        </p:txBody>
      </p:sp>
      <p:sp>
        <p:nvSpPr>
          <p:cNvPr id="6" name="Rectangle 5">
            <a:extLst>
              <a:ext uri="{FF2B5EF4-FFF2-40B4-BE49-F238E27FC236}">
                <a16:creationId xmlns:a16="http://schemas.microsoft.com/office/drawing/2014/main" xmlns="" id="{A7B61799-C886-4AB1-B2AF-D7825451E271}"/>
              </a:ext>
            </a:extLst>
          </p:cNvPr>
          <p:cNvSpPr/>
          <p:nvPr/>
        </p:nvSpPr>
        <p:spPr>
          <a:xfrm>
            <a:off x="7449455" y="2793994"/>
            <a:ext cx="4724401" cy="1200329"/>
          </a:xfrm>
          <a:prstGeom prst="rect">
            <a:avLst/>
          </a:prstGeom>
          <a:solidFill>
            <a:srgbClr val="66FF66"/>
          </a:solidFill>
          <a:ln>
            <a:solidFill>
              <a:srgbClr val="FFC000"/>
            </a:solidFill>
          </a:ln>
        </p:spPr>
        <p:txBody>
          <a:bodyPr wrap="square">
            <a:spAutoFit/>
          </a:bodyPr>
          <a:lstStyle/>
          <a:p>
            <a:pPr algn="just"/>
            <a:r>
              <a:rPr lang="en-US" altLang="en-US" sz="3600" b="1" dirty="0">
                <a:solidFill>
                  <a:srgbClr val="002060"/>
                </a:solidFill>
                <a:latin typeface="Times New Roman" panose="02020603050405020304" pitchFamily="18" charset="0"/>
                <a:cs typeface="Times New Roman" panose="02020603050405020304" pitchFamily="18" charset="0"/>
              </a:rPr>
              <a:t>Ch</a:t>
            </a:r>
            <a:r>
              <a:rPr lang="vi-VN" altLang="en-US" sz="3600" b="1" dirty="0">
                <a:solidFill>
                  <a:srgbClr val="002060"/>
                </a:solidFill>
                <a:latin typeface="Times New Roman" panose="02020603050405020304" pitchFamily="18" charset="0"/>
                <a:cs typeface="Times New Roman" panose="02020603050405020304" pitchFamily="18" charset="0"/>
              </a:rPr>
              <a:t>ư</a:t>
            </a:r>
            <a:r>
              <a:rPr lang="en-US" altLang="en-US" sz="3600" b="1" dirty="0">
                <a:solidFill>
                  <a:srgbClr val="002060"/>
                </a:solidFill>
                <a:latin typeface="Times New Roman" panose="02020603050405020304" pitchFamily="18" charset="0"/>
                <a:cs typeface="Times New Roman" panose="02020603050405020304" pitchFamily="18" charset="0"/>
              </a:rPr>
              <a:t>a </a:t>
            </a:r>
            <a:r>
              <a:rPr lang="en-US" altLang="en-US" sz="3600" b="1" dirty="0" err="1">
                <a:solidFill>
                  <a:srgbClr val="002060"/>
                </a:solidFill>
                <a:latin typeface="Times New Roman" panose="02020603050405020304" pitchFamily="18" charset="0"/>
                <a:cs typeface="Times New Roman" panose="02020603050405020304" pitchFamily="18" charset="0"/>
              </a:rPr>
              <a:t>có</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kĩ</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tự</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phân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tích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tình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huống</a:t>
            </a:r>
            <a:r>
              <a:rPr lang="en-US" altLang="en-US" sz="3600" b="1" dirty="0">
                <a:solidFill>
                  <a:srgbClr val="002060"/>
                </a:solidFill>
                <a:latin typeface="Times New Roman" panose="02020603050405020304" pitchFamily="18" charset="0"/>
                <a:cs typeface="Times New Roman" panose="02020603050405020304" pitchFamily="18" charset="0"/>
              </a:rPr>
              <a:t>.</a:t>
            </a:r>
          </a:p>
        </p:txBody>
      </p:sp>
      <p:sp>
        <p:nvSpPr>
          <p:cNvPr id="7" name="Rectangle 6">
            <a:extLst>
              <a:ext uri="{FF2B5EF4-FFF2-40B4-BE49-F238E27FC236}">
                <a16:creationId xmlns:a16="http://schemas.microsoft.com/office/drawing/2014/main" xmlns="" id="{7E71800C-177A-481F-9B06-0DF242D4F307}"/>
              </a:ext>
            </a:extLst>
          </p:cNvPr>
          <p:cNvSpPr/>
          <p:nvPr/>
        </p:nvSpPr>
        <p:spPr>
          <a:xfrm>
            <a:off x="2380342" y="4516343"/>
            <a:ext cx="3715657" cy="2308324"/>
          </a:xfrm>
          <a:prstGeom prst="rect">
            <a:avLst/>
          </a:prstGeom>
          <a:solidFill>
            <a:schemeClr val="accent4">
              <a:lumMod val="40000"/>
              <a:lumOff val="60000"/>
            </a:schemeClr>
          </a:solidFill>
          <a:ln>
            <a:solidFill>
              <a:srgbClr val="FFC000"/>
            </a:solidFill>
          </a:ln>
        </p:spPr>
        <p:txBody>
          <a:bodyPr wrap="square">
            <a:spAutoFit/>
          </a:bodyPr>
          <a:lstStyle/>
          <a:p>
            <a:pPr algn="just"/>
            <a:r>
              <a:rPr lang="en-US" altLang="en-US" sz="3600" b="1" dirty="0" err="1">
                <a:solidFill>
                  <a:srgbClr val="002060"/>
                </a:solidFill>
                <a:latin typeface="Times New Roman" panose="02020603050405020304" pitchFamily="18" charset="0"/>
                <a:cs typeface="Times New Roman" panose="02020603050405020304" pitchFamily="18" charset="0"/>
              </a:rPr>
              <a:t>Việc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tiếp</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nhận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kiến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thức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mới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a:t>
            </a:r>
            <a:r>
              <a:rPr lang="vi-VN" altLang="en-US" sz="3600" b="1" dirty="0">
                <a:solidFill>
                  <a:srgbClr val="002060"/>
                </a:solidFill>
                <a:latin typeface="Times New Roman" panose="02020603050405020304" pitchFamily="18" charset="0"/>
                <a:cs typeface="Times New Roman" panose="02020603050405020304" pitchFamily="18" charset="0"/>
              </a:rPr>
              <a:t>ư</a:t>
            </a:r>
            <a:r>
              <a:rPr lang="en-US" altLang="en-US" sz="3600" b="1" dirty="0">
                <a:solidFill>
                  <a:srgbClr val="002060"/>
                </a:solidFill>
                <a:latin typeface="Times New Roman" panose="02020603050405020304" pitchFamily="18" charset="0"/>
                <a:cs typeface="Times New Roman" panose="02020603050405020304" pitchFamily="18" charset="0"/>
              </a:rPr>
              <a:t>a </a:t>
            </a:r>
            <a:r>
              <a:rPr lang="en-US" altLang="en-US" sz="3600" b="1" dirty="0" err="1">
                <a:solidFill>
                  <a:srgbClr val="002060"/>
                </a:solidFill>
                <a:latin typeface="Times New Roman" panose="02020603050405020304" pitchFamily="18" charset="0"/>
                <a:cs typeface="Times New Roman" panose="02020603050405020304" pitchFamily="18" charset="0"/>
              </a:rPr>
              <a:t>được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tự</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nhiên</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xmlns="" id="{0022EAA1-F5D4-44E1-BFE5-8E5B0AE0CB40}"/>
              </a:ext>
            </a:extLst>
          </p:cNvPr>
          <p:cNvSpPr/>
          <p:nvPr/>
        </p:nvSpPr>
        <p:spPr>
          <a:xfrm>
            <a:off x="7449455" y="4793342"/>
            <a:ext cx="4742546" cy="1754326"/>
          </a:xfrm>
          <a:prstGeom prst="rect">
            <a:avLst/>
          </a:prstGeom>
          <a:solidFill>
            <a:srgbClr val="66FF66"/>
          </a:solidFill>
          <a:ln>
            <a:solidFill>
              <a:srgbClr val="FFC000"/>
            </a:solidFill>
          </a:ln>
        </p:spPr>
        <p:txBody>
          <a:bodyPr wrap="square">
            <a:spAutoFit/>
          </a:bodyPr>
          <a:lstStyle/>
          <a:p>
            <a:pPr algn="just"/>
            <a:r>
              <a:rPr lang="en-US" altLang="en-US" sz="3600" b="1" dirty="0">
                <a:solidFill>
                  <a:srgbClr val="002060"/>
                </a:solidFill>
                <a:latin typeface="Times New Roman" panose="02020603050405020304" pitchFamily="18" charset="0"/>
                <a:cs typeface="Times New Roman" panose="02020603050405020304" pitchFamily="18" charset="0"/>
              </a:rPr>
              <a:t>HS </a:t>
            </a:r>
            <a:r>
              <a:rPr lang="en-US" altLang="en-US" sz="3600" b="1" dirty="0" err="1">
                <a:solidFill>
                  <a:srgbClr val="002060"/>
                </a:solidFill>
                <a:latin typeface="Times New Roman" panose="02020603050405020304" pitchFamily="18" charset="0"/>
                <a:cs typeface="Times New Roman" panose="02020603050405020304" pitchFamily="18" charset="0"/>
              </a:rPr>
              <a:t>thường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phụ</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thuộc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nhiều</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vào</a:t>
            </a:r>
            <a:r>
              <a:rPr lang="en-US" altLang="en-US" sz="3600" b="1" dirty="0">
                <a:solidFill>
                  <a:srgbClr val="002060"/>
                </a:solidFill>
                <a:latin typeface="Times New Roman" panose="02020603050405020304" pitchFamily="18" charset="0"/>
                <a:cs typeface="Times New Roman" panose="02020603050405020304" pitchFamily="18" charset="0"/>
              </a:rPr>
              <a:t> h</a:t>
            </a:r>
            <a:r>
              <a:rPr lang="vi-VN" altLang="en-US" sz="3600" b="1" dirty="0">
                <a:solidFill>
                  <a:srgbClr val="002060"/>
                </a:solidFill>
                <a:latin typeface="Times New Roman" panose="02020603050405020304" pitchFamily="18" charset="0"/>
                <a:cs typeface="Times New Roman" panose="02020603050405020304" pitchFamily="18" charset="0"/>
              </a:rPr>
              <a:t>ư</a:t>
            </a:r>
            <a:r>
              <a:rPr lang="en-US" altLang="en-US" sz="3600" b="1" dirty="0" err="1">
                <a:solidFill>
                  <a:srgbClr val="002060"/>
                </a:solidFill>
                <a:latin typeface="Times New Roman" panose="02020603050405020304" pitchFamily="18" charset="0"/>
                <a:cs typeface="Times New Roman" panose="02020603050405020304" pitchFamily="18" charset="0"/>
              </a:rPr>
              <a:t>ớng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dẫn</a:t>
            </a:r>
            <a:r>
              <a:rPr lang="en-US" altLang="en-US" sz="3600" b="1" dirty="0">
                <a:solidFill>
                  <a:srgbClr val="002060"/>
                </a:solidFill>
                <a:latin typeface="Times New Roman" panose="02020603050405020304" pitchFamily="18" charset="0"/>
                <a:cs typeface="Times New Roman" panose="02020603050405020304" pitchFamily="18" charset="0"/>
              </a:rPr>
              <a:t> của GV.</a:t>
            </a:r>
          </a:p>
        </p:txBody>
      </p:sp>
      <p:cxnSp>
        <p:nvCxnSpPr>
          <p:cNvPr id="10" name="Straight Arrow Connector 9">
            <a:extLst>
              <a:ext uri="{FF2B5EF4-FFF2-40B4-BE49-F238E27FC236}">
                <a16:creationId xmlns:a16="http://schemas.microsoft.com/office/drawing/2014/main" xmlns="" id="{D601DFDC-6356-4DF0-9C9A-6ACF52F1947D}"/>
              </a:ext>
            </a:extLst>
          </p:cNvPr>
          <p:cNvCxnSpPr>
            <a:stCxn id="2" idx="6"/>
            <a:endCxn id="3" idx="1"/>
          </p:cNvCxnSpPr>
          <p:nvPr/>
        </p:nvCxnSpPr>
        <p:spPr>
          <a:xfrm flipV="1">
            <a:off x="1901371" y="1010869"/>
            <a:ext cx="478972" cy="24181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xmlns="" id="{62D1CC66-BED4-42F5-B9DB-D478829CADAE}"/>
              </a:ext>
            </a:extLst>
          </p:cNvPr>
          <p:cNvCxnSpPr>
            <a:cxnSpLocks/>
            <a:stCxn id="2" idx="6"/>
            <a:endCxn id="5" idx="1"/>
          </p:cNvCxnSpPr>
          <p:nvPr/>
        </p:nvCxnSpPr>
        <p:spPr>
          <a:xfrm flipV="1">
            <a:off x="1901371" y="3397053"/>
            <a:ext cx="478972" cy="3194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C38BB7F8-023A-4671-8727-E92F5446E04E}"/>
              </a:ext>
            </a:extLst>
          </p:cNvPr>
          <p:cNvCxnSpPr>
            <a:cxnSpLocks/>
            <a:stCxn id="2" idx="6"/>
            <a:endCxn id="7" idx="1"/>
          </p:cNvCxnSpPr>
          <p:nvPr/>
        </p:nvCxnSpPr>
        <p:spPr>
          <a:xfrm>
            <a:off x="1901371" y="3429000"/>
            <a:ext cx="478971" cy="22415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F8C42B9D-938E-4E40-BCB1-9E5DC7649D1D}"/>
              </a:ext>
            </a:extLst>
          </p:cNvPr>
          <p:cNvCxnSpPr>
            <a:cxnSpLocks/>
            <a:stCxn id="7" idx="3"/>
            <a:endCxn id="8" idx="1"/>
          </p:cNvCxnSpPr>
          <p:nvPr/>
        </p:nvCxnSpPr>
        <p:spPr>
          <a:xfrm>
            <a:off x="6095999" y="5670505"/>
            <a:ext cx="1353456"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77BA6F54-ED0D-4421-876B-FDCC21633665}"/>
              </a:ext>
            </a:extLst>
          </p:cNvPr>
          <p:cNvCxnSpPr>
            <a:cxnSpLocks/>
            <a:stCxn id="5" idx="3"/>
            <a:endCxn id="6" idx="1"/>
          </p:cNvCxnSpPr>
          <p:nvPr/>
        </p:nvCxnSpPr>
        <p:spPr>
          <a:xfrm flipV="1">
            <a:off x="6096000" y="3394159"/>
            <a:ext cx="1353455" cy="289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D43CD0AE-8D89-4CDB-AA82-15B1079EC379}"/>
              </a:ext>
            </a:extLst>
          </p:cNvPr>
          <p:cNvCxnSpPr>
            <a:cxnSpLocks/>
            <a:stCxn id="3" idx="3"/>
            <a:endCxn id="4" idx="1"/>
          </p:cNvCxnSpPr>
          <p:nvPr/>
        </p:nvCxnSpPr>
        <p:spPr>
          <a:xfrm flipV="1">
            <a:off x="6096000" y="1010868"/>
            <a:ext cx="1353456"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0045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50"/>
                                        <p:tgtEl>
                                          <p:spTgt spid="2"/>
                                        </p:tgtEl>
                                      </p:cBhvr>
                                    </p:animEffect>
                                  </p:childTnLst>
                                </p:cTn>
                              </p:par>
                            </p:childTnLst>
                          </p:cTn>
                        </p:par>
                        <p:par>
                          <p:cTn id="8" fill="hold">
                            <p:stCondLst>
                              <p:cond delay="250"/>
                            </p:stCondLst>
                            <p:childTnLst>
                              <p:par>
                                <p:cTn id="9" presetID="42"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250"/>
                                        <p:tgtEl>
                                          <p:spTgt spid="10"/>
                                        </p:tgtEl>
                                      </p:cBhvr>
                                    </p:animEffect>
                                    <p:anim calcmode="lin" valueType="num">
                                      <p:cBhvr>
                                        <p:cTn id="12" dur="250" fill="hold"/>
                                        <p:tgtEl>
                                          <p:spTgt spid="10"/>
                                        </p:tgtEl>
                                        <p:attrNameLst>
                                          <p:attrName>ppt_x</p:attrName>
                                        </p:attrNameLst>
                                      </p:cBhvr>
                                      <p:tavLst>
                                        <p:tav tm="0">
                                          <p:val>
                                            <p:strVal val="#ppt_x"/>
                                          </p:val>
                                        </p:tav>
                                        <p:tav tm="100000">
                                          <p:val>
                                            <p:strVal val="#ppt_x"/>
                                          </p:val>
                                        </p:tav>
                                      </p:tavLst>
                                    </p:anim>
                                    <p:anim calcmode="lin" valueType="num">
                                      <p:cBhvr>
                                        <p:cTn id="13" dur="250" fill="hold"/>
                                        <p:tgtEl>
                                          <p:spTgt spid="10"/>
                                        </p:tgtEl>
                                        <p:attrNameLst>
                                          <p:attrName>ppt_y</p:attrName>
                                        </p:attrNameLst>
                                      </p:cBhvr>
                                      <p:tavLst>
                                        <p:tav tm="0">
                                          <p:val>
                                            <p:strVal val="#ppt_y+.1"/>
                                          </p:val>
                                        </p:tav>
                                        <p:tav tm="100000">
                                          <p:val>
                                            <p:strVal val="#ppt_y"/>
                                          </p:val>
                                        </p:tav>
                                      </p:tavLst>
                                    </p:anim>
                                  </p:childTnLst>
                                </p:cTn>
                              </p:par>
                            </p:childTnLst>
                          </p:cTn>
                        </p:par>
                        <p:par>
                          <p:cTn id="14" fill="hold">
                            <p:stCondLst>
                              <p:cond delay="500"/>
                            </p:stCondLst>
                            <p:childTnLst>
                              <p:par>
                                <p:cTn id="15" presetID="42" presetClass="entr" presetSubtype="0" fill="hold" grpId="0"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250"/>
                                        <p:tgtEl>
                                          <p:spTgt spid="3"/>
                                        </p:tgtEl>
                                      </p:cBhvr>
                                    </p:animEffect>
                                    <p:anim calcmode="lin" valueType="num">
                                      <p:cBhvr>
                                        <p:cTn id="18" dur="250" fill="hold"/>
                                        <p:tgtEl>
                                          <p:spTgt spid="3"/>
                                        </p:tgtEl>
                                        <p:attrNameLst>
                                          <p:attrName>ppt_x</p:attrName>
                                        </p:attrNameLst>
                                      </p:cBhvr>
                                      <p:tavLst>
                                        <p:tav tm="0">
                                          <p:val>
                                            <p:strVal val="#ppt_x"/>
                                          </p:val>
                                        </p:tav>
                                        <p:tav tm="100000">
                                          <p:val>
                                            <p:strVal val="#ppt_x"/>
                                          </p:val>
                                        </p:tav>
                                      </p:tavLst>
                                    </p:anim>
                                    <p:anim calcmode="lin" valueType="num">
                                      <p:cBhvr>
                                        <p:cTn id="19" dur="250" fill="hold"/>
                                        <p:tgtEl>
                                          <p:spTgt spid="3"/>
                                        </p:tgtEl>
                                        <p:attrNameLst>
                                          <p:attrName>ppt_y</p:attrName>
                                        </p:attrNameLst>
                                      </p:cBhvr>
                                      <p:tavLst>
                                        <p:tav tm="0">
                                          <p:val>
                                            <p:strVal val="#ppt_y+.1"/>
                                          </p:val>
                                        </p:tav>
                                        <p:tav tm="100000">
                                          <p:val>
                                            <p:strVal val="#ppt_y"/>
                                          </p:val>
                                        </p:tav>
                                      </p:tavLst>
                                    </p:anim>
                                  </p:childTnLst>
                                </p:cTn>
                              </p:par>
                            </p:childTnLst>
                          </p:cTn>
                        </p:par>
                        <p:par>
                          <p:cTn id="20" fill="hold">
                            <p:stCondLst>
                              <p:cond delay="750"/>
                            </p:stCondLst>
                            <p:childTnLst>
                              <p:par>
                                <p:cTn id="21" presetID="42" presetClass="entr" presetSubtype="0" fill="hold"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50"/>
                                        <p:tgtEl>
                                          <p:spTgt spid="15"/>
                                        </p:tgtEl>
                                      </p:cBhvr>
                                    </p:animEffect>
                                    <p:anim calcmode="lin" valueType="num">
                                      <p:cBhvr>
                                        <p:cTn id="24" dur="250" fill="hold"/>
                                        <p:tgtEl>
                                          <p:spTgt spid="15"/>
                                        </p:tgtEl>
                                        <p:attrNameLst>
                                          <p:attrName>ppt_x</p:attrName>
                                        </p:attrNameLst>
                                      </p:cBhvr>
                                      <p:tavLst>
                                        <p:tav tm="0">
                                          <p:val>
                                            <p:strVal val="#ppt_x"/>
                                          </p:val>
                                        </p:tav>
                                        <p:tav tm="100000">
                                          <p:val>
                                            <p:strVal val="#ppt_x"/>
                                          </p:val>
                                        </p:tav>
                                      </p:tavLst>
                                    </p:anim>
                                    <p:anim calcmode="lin" valueType="num">
                                      <p:cBhvr>
                                        <p:cTn id="25" dur="250" fill="hold"/>
                                        <p:tgtEl>
                                          <p:spTgt spid="15"/>
                                        </p:tgtEl>
                                        <p:attrNameLst>
                                          <p:attrName>ppt_y</p:attrName>
                                        </p:attrNameLst>
                                      </p:cBhvr>
                                      <p:tavLst>
                                        <p:tav tm="0">
                                          <p:val>
                                            <p:strVal val="#ppt_y+.1"/>
                                          </p:val>
                                        </p:tav>
                                        <p:tav tm="100000">
                                          <p:val>
                                            <p:strVal val="#ppt_y"/>
                                          </p:val>
                                        </p:tav>
                                      </p:tavLst>
                                    </p:anim>
                                  </p:childTnLst>
                                </p:cTn>
                              </p:par>
                            </p:childTnLst>
                          </p:cTn>
                        </p:par>
                        <p:par>
                          <p:cTn id="26" fill="hold">
                            <p:stCondLst>
                              <p:cond delay="1000"/>
                            </p:stCondLst>
                            <p:childTnLst>
                              <p:par>
                                <p:cTn id="27" presetID="42" presetClass="entr" presetSubtype="0" fill="hold" grpId="0"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250"/>
                                        <p:tgtEl>
                                          <p:spTgt spid="4"/>
                                        </p:tgtEl>
                                      </p:cBhvr>
                                    </p:animEffect>
                                    <p:anim calcmode="lin" valueType="num">
                                      <p:cBhvr>
                                        <p:cTn id="30" dur="250" fill="hold"/>
                                        <p:tgtEl>
                                          <p:spTgt spid="4"/>
                                        </p:tgtEl>
                                        <p:attrNameLst>
                                          <p:attrName>ppt_x</p:attrName>
                                        </p:attrNameLst>
                                      </p:cBhvr>
                                      <p:tavLst>
                                        <p:tav tm="0">
                                          <p:val>
                                            <p:strVal val="#ppt_x"/>
                                          </p:val>
                                        </p:tav>
                                        <p:tav tm="100000">
                                          <p:val>
                                            <p:strVal val="#ppt_x"/>
                                          </p:val>
                                        </p:tav>
                                      </p:tavLst>
                                    </p:anim>
                                    <p:anim calcmode="lin" valueType="num">
                                      <p:cBhvr>
                                        <p:cTn id="31" dur="250" fill="hold"/>
                                        <p:tgtEl>
                                          <p:spTgt spid="4"/>
                                        </p:tgtEl>
                                        <p:attrNameLst>
                                          <p:attrName>ppt_y</p:attrName>
                                        </p:attrNameLst>
                                      </p:cBhvr>
                                      <p:tavLst>
                                        <p:tav tm="0">
                                          <p:val>
                                            <p:strVal val="#ppt_y+.1"/>
                                          </p:val>
                                        </p:tav>
                                        <p:tav tm="100000">
                                          <p:val>
                                            <p:strVal val="#ppt_y"/>
                                          </p:val>
                                        </p:tav>
                                      </p:tavLst>
                                    </p:anim>
                                  </p:childTnLst>
                                </p:cTn>
                              </p:par>
                            </p:childTnLst>
                          </p:cTn>
                        </p:par>
                        <p:par>
                          <p:cTn id="32" fill="hold">
                            <p:stCondLst>
                              <p:cond delay="1250"/>
                            </p:stCondLst>
                            <p:childTnLst>
                              <p:par>
                                <p:cTn id="33" presetID="42" presetClass="entr" presetSubtype="0"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250"/>
                                        <p:tgtEl>
                                          <p:spTgt spid="11"/>
                                        </p:tgtEl>
                                      </p:cBhvr>
                                    </p:animEffect>
                                    <p:anim calcmode="lin" valueType="num">
                                      <p:cBhvr>
                                        <p:cTn id="36" dur="250" fill="hold"/>
                                        <p:tgtEl>
                                          <p:spTgt spid="11"/>
                                        </p:tgtEl>
                                        <p:attrNameLst>
                                          <p:attrName>ppt_x</p:attrName>
                                        </p:attrNameLst>
                                      </p:cBhvr>
                                      <p:tavLst>
                                        <p:tav tm="0">
                                          <p:val>
                                            <p:strVal val="#ppt_x"/>
                                          </p:val>
                                        </p:tav>
                                        <p:tav tm="100000">
                                          <p:val>
                                            <p:strVal val="#ppt_x"/>
                                          </p:val>
                                        </p:tav>
                                      </p:tavLst>
                                    </p:anim>
                                    <p:anim calcmode="lin" valueType="num">
                                      <p:cBhvr>
                                        <p:cTn id="37" dur="250" fill="hold"/>
                                        <p:tgtEl>
                                          <p:spTgt spid="11"/>
                                        </p:tgtEl>
                                        <p:attrNameLst>
                                          <p:attrName>ppt_y</p:attrName>
                                        </p:attrNameLst>
                                      </p:cBhvr>
                                      <p:tavLst>
                                        <p:tav tm="0">
                                          <p:val>
                                            <p:strVal val="#ppt_y+.1"/>
                                          </p:val>
                                        </p:tav>
                                        <p:tav tm="100000">
                                          <p:val>
                                            <p:strVal val="#ppt_y"/>
                                          </p:val>
                                        </p:tav>
                                      </p:tavLst>
                                    </p:anim>
                                  </p:childTnLst>
                                </p:cTn>
                              </p:par>
                            </p:childTnLst>
                          </p:cTn>
                        </p:par>
                        <p:par>
                          <p:cTn id="38" fill="hold">
                            <p:stCondLst>
                              <p:cond delay="1500"/>
                            </p:stCondLst>
                            <p:childTnLst>
                              <p:par>
                                <p:cTn id="39" presetID="42" presetClass="entr" presetSubtype="0" fill="hold" grpId="0" nodeType="after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250"/>
                                        <p:tgtEl>
                                          <p:spTgt spid="5"/>
                                        </p:tgtEl>
                                      </p:cBhvr>
                                    </p:animEffect>
                                    <p:anim calcmode="lin" valueType="num">
                                      <p:cBhvr>
                                        <p:cTn id="42" dur="250" fill="hold"/>
                                        <p:tgtEl>
                                          <p:spTgt spid="5"/>
                                        </p:tgtEl>
                                        <p:attrNameLst>
                                          <p:attrName>ppt_x</p:attrName>
                                        </p:attrNameLst>
                                      </p:cBhvr>
                                      <p:tavLst>
                                        <p:tav tm="0">
                                          <p:val>
                                            <p:strVal val="#ppt_x"/>
                                          </p:val>
                                        </p:tav>
                                        <p:tav tm="100000">
                                          <p:val>
                                            <p:strVal val="#ppt_x"/>
                                          </p:val>
                                        </p:tav>
                                      </p:tavLst>
                                    </p:anim>
                                    <p:anim calcmode="lin" valueType="num">
                                      <p:cBhvr>
                                        <p:cTn id="43" dur="250" fill="hold"/>
                                        <p:tgtEl>
                                          <p:spTgt spid="5"/>
                                        </p:tgtEl>
                                        <p:attrNameLst>
                                          <p:attrName>ppt_y</p:attrName>
                                        </p:attrNameLst>
                                      </p:cBhvr>
                                      <p:tavLst>
                                        <p:tav tm="0">
                                          <p:val>
                                            <p:strVal val="#ppt_y+.1"/>
                                          </p:val>
                                        </p:tav>
                                        <p:tav tm="100000">
                                          <p:val>
                                            <p:strVal val="#ppt_y"/>
                                          </p:val>
                                        </p:tav>
                                      </p:tavLst>
                                    </p:anim>
                                  </p:childTnLst>
                                </p:cTn>
                              </p:par>
                            </p:childTnLst>
                          </p:cTn>
                        </p:par>
                        <p:par>
                          <p:cTn id="44" fill="hold">
                            <p:stCondLst>
                              <p:cond delay="1750"/>
                            </p:stCondLst>
                            <p:childTnLst>
                              <p:par>
                                <p:cTn id="45" presetID="42" presetClass="entr" presetSubtype="0" fill="hold" nodeType="after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250"/>
                                        <p:tgtEl>
                                          <p:spTgt spid="14"/>
                                        </p:tgtEl>
                                      </p:cBhvr>
                                    </p:animEffect>
                                    <p:anim calcmode="lin" valueType="num">
                                      <p:cBhvr>
                                        <p:cTn id="48" dur="250" fill="hold"/>
                                        <p:tgtEl>
                                          <p:spTgt spid="14"/>
                                        </p:tgtEl>
                                        <p:attrNameLst>
                                          <p:attrName>ppt_x</p:attrName>
                                        </p:attrNameLst>
                                      </p:cBhvr>
                                      <p:tavLst>
                                        <p:tav tm="0">
                                          <p:val>
                                            <p:strVal val="#ppt_x"/>
                                          </p:val>
                                        </p:tav>
                                        <p:tav tm="100000">
                                          <p:val>
                                            <p:strVal val="#ppt_x"/>
                                          </p:val>
                                        </p:tav>
                                      </p:tavLst>
                                    </p:anim>
                                    <p:anim calcmode="lin" valueType="num">
                                      <p:cBhvr>
                                        <p:cTn id="49" dur="250" fill="hold"/>
                                        <p:tgtEl>
                                          <p:spTgt spid="14"/>
                                        </p:tgtEl>
                                        <p:attrNameLst>
                                          <p:attrName>ppt_y</p:attrName>
                                        </p:attrNameLst>
                                      </p:cBhvr>
                                      <p:tavLst>
                                        <p:tav tm="0">
                                          <p:val>
                                            <p:strVal val="#ppt_y+.1"/>
                                          </p:val>
                                        </p:tav>
                                        <p:tav tm="100000">
                                          <p:val>
                                            <p:strVal val="#ppt_y"/>
                                          </p:val>
                                        </p:tav>
                                      </p:tavLst>
                                    </p:anim>
                                  </p:childTnLst>
                                </p:cTn>
                              </p:par>
                            </p:childTnLst>
                          </p:cTn>
                        </p:par>
                        <p:par>
                          <p:cTn id="50" fill="hold">
                            <p:stCondLst>
                              <p:cond delay="2000"/>
                            </p:stCondLst>
                            <p:childTnLst>
                              <p:par>
                                <p:cTn id="51" presetID="42"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250"/>
                                        <p:tgtEl>
                                          <p:spTgt spid="6"/>
                                        </p:tgtEl>
                                      </p:cBhvr>
                                    </p:animEffect>
                                    <p:anim calcmode="lin" valueType="num">
                                      <p:cBhvr>
                                        <p:cTn id="54" dur="250" fill="hold"/>
                                        <p:tgtEl>
                                          <p:spTgt spid="6"/>
                                        </p:tgtEl>
                                        <p:attrNameLst>
                                          <p:attrName>ppt_x</p:attrName>
                                        </p:attrNameLst>
                                      </p:cBhvr>
                                      <p:tavLst>
                                        <p:tav tm="0">
                                          <p:val>
                                            <p:strVal val="#ppt_x"/>
                                          </p:val>
                                        </p:tav>
                                        <p:tav tm="100000">
                                          <p:val>
                                            <p:strVal val="#ppt_x"/>
                                          </p:val>
                                        </p:tav>
                                      </p:tavLst>
                                    </p:anim>
                                    <p:anim calcmode="lin" valueType="num">
                                      <p:cBhvr>
                                        <p:cTn id="55" dur="250" fill="hold"/>
                                        <p:tgtEl>
                                          <p:spTgt spid="6"/>
                                        </p:tgtEl>
                                        <p:attrNameLst>
                                          <p:attrName>ppt_y</p:attrName>
                                        </p:attrNameLst>
                                      </p:cBhvr>
                                      <p:tavLst>
                                        <p:tav tm="0">
                                          <p:val>
                                            <p:strVal val="#ppt_y+.1"/>
                                          </p:val>
                                        </p:tav>
                                        <p:tav tm="100000">
                                          <p:val>
                                            <p:strVal val="#ppt_y"/>
                                          </p:val>
                                        </p:tav>
                                      </p:tavLst>
                                    </p:anim>
                                  </p:childTnLst>
                                </p:cTn>
                              </p:par>
                            </p:childTnLst>
                          </p:cTn>
                        </p:par>
                        <p:par>
                          <p:cTn id="56" fill="hold">
                            <p:stCondLst>
                              <p:cond delay="2250"/>
                            </p:stCondLst>
                            <p:childTnLst>
                              <p:par>
                                <p:cTn id="57" presetID="42" presetClass="entr" presetSubtype="0" fill="hold" nodeType="after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fade">
                                      <p:cBhvr>
                                        <p:cTn id="59" dur="250"/>
                                        <p:tgtEl>
                                          <p:spTgt spid="12"/>
                                        </p:tgtEl>
                                      </p:cBhvr>
                                    </p:animEffect>
                                    <p:anim calcmode="lin" valueType="num">
                                      <p:cBhvr>
                                        <p:cTn id="60" dur="250" fill="hold"/>
                                        <p:tgtEl>
                                          <p:spTgt spid="12"/>
                                        </p:tgtEl>
                                        <p:attrNameLst>
                                          <p:attrName>ppt_x</p:attrName>
                                        </p:attrNameLst>
                                      </p:cBhvr>
                                      <p:tavLst>
                                        <p:tav tm="0">
                                          <p:val>
                                            <p:strVal val="#ppt_x"/>
                                          </p:val>
                                        </p:tav>
                                        <p:tav tm="100000">
                                          <p:val>
                                            <p:strVal val="#ppt_x"/>
                                          </p:val>
                                        </p:tav>
                                      </p:tavLst>
                                    </p:anim>
                                    <p:anim calcmode="lin" valueType="num">
                                      <p:cBhvr>
                                        <p:cTn id="61" dur="250" fill="hold"/>
                                        <p:tgtEl>
                                          <p:spTgt spid="12"/>
                                        </p:tgtEl>
                                        <p:attrNameLst>
                                          <p:attrName>ppt_y</p:attrName>
                                        </p:attrNameLst>
                                      </p:cBhvr>
                                      <p:tavLst>
                                        <p:tav tm="0">
                                          <p:val>
                                            <p:strVal val="#ppt_y+.1"/>
                                          </p:val>
                                        </p:tav>
                                        <p:tav tm="100000">
                                          <p:val>
                                            <p:strVal val="#ppt_y"/>
                                          </p:val>
                                        </p:tav>
                                      </p:tavLst>
                                    </p:anim>
                                  </p:childTnLst>
                                </p:cTn>
                              </p:par>
                            </p:childTnLst>
                          </p:cTn>
                        </p:par>
                        <p:par>
                          <p:cTn id="62" fill="hold">
                            <p:stCondLst>
                              <p:cond delay="2500"/>
                            </p:stCondLst>
                            <p:childTnLst>
                              <p:par>
                                <p:cTn id="63" presetID="42" presetClass="entr" presetSubtype="0" fill="hold" grpId="0" nodeType="afterEffect">
                                  <p:stCondLst>
                                    <p:cond delay="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250"/>
                                        <p:tgtEl>
                                          <p:spTgt spid="7"/>
                                        </p:tgtEl>
                                      </p:cBhvr>
                                    </p:animEffect>
                                    <p:anim calcmode="lin" valueType="num">
                                      <p:cBhvr>
                                        <p:cTn id="66" dur="250" fill="hold"/>
                                        <p:tgtEl>
                                          <p:spTgt spid="7"/>
                                        </p:tgtEl>
                                        <p:attrNameLst>
                                          <p:attrName>ppt_x</p:attrName>
                                        </p:attrNameLst>
                                      </p:cBhvr>
                                      <p:tavLst>
                                        <p:tav tm="0">
                                          <p:val>
                                            <p:strVal val="#ppt_x"/>
                                          </p:val>
                                        </p:tav>
                                        <p:tav tm="100000">
                                          <p:val>
                                            <p:strVal val="#ppt_x"/>
                                          </p:val>
                                        </p:tav>
                                      </p:tavLst>
                                    </p:anim>
                                    <p:anim calcmode="lin" valueType="num">
                                      <p:cBhvr>
                                        <p:cTn id="67" dur="250" fill="hold"/>
                                        <p:tgtEl>
                                          <p:spTgt spid="7"/>
                                        </p:tgtEl>
                                        <p:attrNameLst>
                                          <p:attrName>ppt_y</p:attrName>
                                        </p:attrNameLst>
                                      </p:cBhvr>
                                      <p:tavLst>
                                        <p:tav tm="0">
                                          <p:val>
                                            <p:strVal val="#ppt_y+.1"/>
                                          </p:val>
                                        </p:tav>
                                        <p:tav tm="100000">
                                          <p:val>
                                            <p:strVal val="#ppt_y"/>
                                          </p:val>
                                        </p:tav>
                                      </p:tavLst>
                                    </p:anim>
                                  </p:childTnLst>
                                </p:cTn>
                              </p:par>
                            </p:childTnLst>
                          </p:cTn>
                        </p:par>
                        <p:par>
                          <p:cTn id="68" fill="hold">
                            <p:stCondLst>
                              <p:cond delay="2750"/>
                            </p:stCondLst>
                            <p:childTnLst>
                              <p:par>
                                <p:cTn id="69" presetID="42" presetClass="entr" presetSubtype="0" fill="hold" nodeType="after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fade">
                                      <p:cBhvr>
                                        <p:cTn id="71" dur="250"/>
                                        <p:tgtEl>
                                          <p:spTgt spid="13"/>
                                        </p:tgtEl>
                                      </p:cBhvr>
                                    </p:animEffect>
                                    <p:anim calcmode="lin" valueType="num">
                                      <p:cBhvr>
                                        <p:cTn id="72" dur="250" fill="hold"/>
                                        <p:tgtEl>
                                          <p:spTgt spid="13"/>
                                        </p:tgtEl>
                                        <p:attrNameLst>
                                          <p:attrName>ppt_x</p:attrName>
                                        </p:attrNameLst>
                                      </p:cBhvr>
                                      <p:tavLst>
                                        <p:tav tm="0">
                                          <p:val>
                                            <p:strVal val="#ppt_x"/>
                                          </p:val>
                                        </p:tav>
                                        <p:tav tm="100000">
                                          <p:val>
                                            <p:strVal val="#ppt_x"/>
                                          </p:val>
                                        </p:tav>
                                      </p:tavLst>
                                    </p:anim>
                                    <p:anim calcmode="lin" valueType="num">
                                      <p:cBhvr>
                                        <p:cTn id="73" dur="250" fill="hold"/>
                                        <p:tgtEl>
                                          <p:spTgt spid="13"/>
                                        </p:tgtEl>
                                        <p:attrNameLst>
                                          <p:attrName>ppt_y</p:attrName>
                                        </p:attrNameLst>
                                      </p:cBhvr>
                                      <p:tavLst>
                                        <p:tav tm="0">
                                          <p:val>
                                            <p:strVal val="#ppt_y+.1"/>
                                          </p:val>
                                        </p:tav>
                                        <p:tav tm="100000">
                                          <p:val>
                                            <p:strVal val="#ppt_y"/>
                                          </p:val>
                                        </p:tav>
                                      </p:tavLst>
                                    </p:anim>
                                  </p:childTnLst>
                                </p:cTn>
                              </p:par>
                            </p:childTnLst>
                          </p:cTn>
                        </p:par>
                        <p:par>
                          <p:cTn id="74" fill="hold">
                            <p:stCondLst>
                              <p:cond delay="3000"/>
                            </p:stCondLst>
                            <p:childTnLst>
                              <p:par>
                                <p:cTn id="75" presetID="42" presetClass="entr" presetSubtype="0" fill="hold" grpId="0" nodeType="after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fade">
                                      <p:cBhvr>
                                        <p:cTn id="77" dur="250"/>
                                        <p:tgtEl>
                                          <p:spTgt spid="8"/>
                                        </p:tgtEl>
                                      </p:cBhvr>
                                    </p:animEffect>
                                    <p:anim calcmode="lin" valueType="num">
                                      <p:cBhvr>
                                        <p:cTn id="78" dur="250" fill="hold"/>
                                        <p:tgtEl>
                                          <p:spTgt spid="8"/>
                                        </p:tgtEl>
                                        <p:attrNameLst>
                                          <p:attrName>ppt_x</p:attrName>
                                        </p:attrNameLst>
                                      </p:cBhvr>
                                      <p:tavLst>
                                        <p:tav tm="0">
                                          <p:val>
                                            <p:strVal val="#ppt_x"/>
                                          </p:val>
                                        </p:tav>
                                        <p:tav tm="100000">
                                          <p:val>
                                            <p:strVal val="#ppt_x"/>
                                          </p:val>
                                        </p:tav>
                                      </p:tavLst>
                                    </p:anim>
                                    <p:anim calcmode="lin" valueType="num">
                                      <p:cBhvr>
                                        <p:cTn id="79" dur="25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E4121A5C-E164-4F9E-9969-CC1D18741CF7}"/>
              </a:ext>
            </a:extLst>
          </p:cNvPr>
          <p:cNvSpPr/>
          <p:nvPr/>
        </p:nvSpPr>
        <p:spPr>
          <a:xfrm>
            <a:off x="4577443" y="38857"/>
            <a:ext cx="2873828" cy="94342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GIÁO VIÊN</a:t>
            </a:r>
          </a:p>
        </p:txBody>
      </p:sp>
      <p:sp>
        <p:nvSpPr>
          <p:cNvPr id="3" name="Rectangle 2">
            <a:extLst>
              <a:ext uri="{FF2B5EF4-FFF2-40B4-BE49-F238E27FC236}">
                <a16:creationId xmlns:a16="http://schemas.microsoft.com/office/drawing/2014/main" xmlns="" id="{FE611B01-E7E9-44F9-96B1-B02337E6B7B6}"/>
              </a:ext>
            </a:extLst>
          </p:cNvPr>
          <p:cNvSpPr/>
          <p:nvPr/>
        </p:nvSpPr>
        <p:spPr>
          <a:xfrm>
            <a:off x="0" y="1526947"/>
            <a:ext cx="3672114" cy="2308324"/>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a:solidFill>
                  <a:srgbClr val="002060"/>
                </a:solidFill>
                <a:latin typeface="Times New Roman" panose="02020603050405020304" pitchFamily="18" charset="0"/>
                <a:cs typeface="Times New Roman" panose="02020603050405020304" pitchFamily="18" charset="0"/>
              </a:rPr>
              <a:t>Ch</a:t>
            </a:r>
            <a:r>
              <a:rPr lang="vi-VN" sz="3600" b="1" dirty="0">
                <a:solidFill>
                  <a:srgbClr val="002060"/>
                </a:solidFill>
                <a:latin typeface="Times New Roman" panose="02020603050405020304" pitchFamily="18" charset="0"/>
                <a:cs typeface="Times New Roman" panose="02020603050405020304" pitchFamily="18" charset="0"/>
              </a:rPr>
              <a:t>ư</a:t>
            </a:r>
            <a:r>
              <a:rPr lang="en-US" sz="3600" b="1" dirty="0">
                <a:solidFill>
                  <a:srgbClr val="002060"/>
                </a:solidFill>
                <a:latin typeface="Times New Roman" panose="02020603050405020304" pitchFamily="18" charset="0"/>
                <a:cs typeface="Times New Roman" panose="02020603050405020304" pitchFamily="18" charset="0"/>
              </a:rPr>
              <a:t>a </a:t>
            </a:r>
            <a:r>
              <a:rPr lang="en-US" sz="3600" b="1" dirty="0" err="1">
                <a:solidFill>
                  <a:srgbClr val="002060"/>
                </a:solidFill>
                <a:latin typeface="Times New Roman" panose="02020603050405020304" pitchFamily="18" charset="0"/>
                <a:cs typeface="Times New Roman" panose="02020603050405020304" pitchFamily="18" charset="0"/>
              </a:rPr>
              <a:t>áp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dụng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một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cách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hiệu</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quả</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các</a:t>
            </a:r>
            <a:r>
              <a:rPr lang="en-US" sz="3600" b="1" dirty="0">
                <a:solidFill>
                  <a:srgbClr val="002060"/>
                </a:solidFill>
                <a:latin typeface="Times New Roman" panose="02020603050405020304" pitchFamily="18" charset="0"/>
                <a:cs typeface="Times New Roman" panose="02020603050405020304" pitchFamily="18" charset="0"/>
              </a:rPr>
              <a:t> PPDH </a:t>
            </a:r>
            <a:r>
              <a:rPr lang="en-US" sz="3600" b="1" dirty="0" err="1">
                <a:solidFill>
                  <a:srgbClr val="002060"/>
                </a:solidFill>
                <a:latin typeface="Times New Roman" panose="02020603050405020304" pitchFamily="18" charset="0"/>
                <a:cs typeface="Times New Roman" panose="02020603050405020304" pitchFamily="18" charset="0"/>
              </a:rPr>
              <a:t>và</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giáo</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dục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tích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cực</a:t>
            </a:r>
            <a:r>
              <a:rPr lang="en-US" sz="3600" b="1" dirty="0">
                <a:solidFill>
                  <a:srgbClr val="002060"/>
                </a:solidFill>
                <a:latin typeface="Times New Roman" panose="02020603050405020304" pitchFamily="18" charset="0"/>
                <a:cs typeface="Times New Roman" panose="02020603050405020304" pitchFamily="18" charset="0"/>
              </a:rPr>
              <a:t>. </a:t>
            </a:r>
          </a:p>
        </p:txBody>
      </p:sp>
      <p:sp>
        <p:nvSpPr>
          <p:cNvPr id="4" name="Rectangle 3">
            <a:extLst>
              <a:ext uri="{FF2B5EF4-FFF2-40B4-BE49-F238E27FC236}">
                <a16:creationId xmlns:a16="http://schemas.microsoft.com/office/drawing/2014/main" xmlns="" id="{74BD64D7-615C-4205-846C-0AACB326E5BD}"/>
              </a:ext>
            </a:extLst>
          </p:cNvPr>
          <p:cNvSpPr/>
          <p:nvPr/>
        </p:nvSpPr>
        <p:spPr>
          <a:xfrm>
            <a:off x="161471" y="4549676"/>
            <a:ext cx="3349171" cy="2308324"/>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err="1">
                <a:solidFill>
                  <a:srgbClr val="002060"/>
                </a:solidFill>
                <a:latin typeface="Times New Roman" panose="02020603050405020304" pitchFamily="18" charset="0"/>
                <a:cs typeface="Times New Roman" panose="02020603050405020304" pitchFamily="18" charset="0"/>
              </a:rPr>
              <a:t>Mang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tính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áp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đặt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một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chiều</a:t>
            </a:r>
            <a:r>
              <a:rPr lang="en-US" sz="3600" b="1" dirty="0">
                <a:solidFill>
                  <a:srgbClr val="002060"/>
                </a:solidFill>
                <a:latin typeface="Times New Roman" panose="02020603050405020304" pitchFamily="18" charset="0"/>
                <a:cs typeface="Times New Roman" panose="02020603050405020304" pitchFamily="18" charset="0"/>
              </a:rPr>
              <a:t>.</a:t>
            </a:r>
          </a:p>
          <a:p>
            <a:pPr algn="just">
              <a:defRPr/>
            </a:pPr>
            <a:endParaRPr lang="en-US" sz="3600" b="1" dirty="0">
              <a:solidFill>
                <a:srgbClr val="002060"/>
              </a:solidFill>
              <a:latin typeface="Times New Roman" panose="02020603050405020304" pitchFamily="18" charset="0"/>
              <a:cs typeface="Times New Roman" panose="02020603050405020304" pitchFamily="18" charset="0"/>
            </a:endParaRPr>
          </a:p>
          <a:p>
            <a:pPr algn="just">
              <a:defRPr/>
            </a:pPr>
            <a:endParaRPr lang="en-US" sz="3600" b="1" dirty="0">
              <a:solidFill>
                <a:srgbClr val="002060"/>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xmlns="" id="{8C3E0F00-2C3F-4296-8D7B-8F0C9A155A45}"/>
              </a:ext>
            </a:extLst>
          </p:cNvPr>
          <p:cNvSpPr/>
          <p:nvPr/>
        </p:nvSpPr>
        <p:spPr>
          <a:xfrm>
            <a:off x="4925785" y="2080945"/>
            <a:ext cx="2177143" cy="1754326"/>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err="1">
                <a:solidFill>
                  <a:srgbClr val="002060"/>
                </a:solidFill>
                <a:latin typeface="Times New Roman" panose="02020603050405020304" pitchFamily="18" charset="0"/>
                <a:cs typeface="Times New Roman" panose="02020603050405020304" pitchFamily="18" charset="0"/>
              </a:rPr>
              <a:t>Lệ</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thuộc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vào</a:t>
            </a:r>
            <a:r>
              <a:rPr lang="en-US" sz="3600" b="1" dirty="0">
                <a:solidFill>
                  <a:srgbClr val="002060"/>
                </a:solidFill>
                <a:latin typeface="Times New Roman" panose="02020603050405020304" pitchFamily="18" charset="0"/>
                <a:cs typeface="Times New Roman" panose="02020603050405020304" pitchFamily="18" charset="0"/>
              </a:rPr>
              <a:t> SGK.</a:t>
            </a:r>
          </a:p>
          <a:p>
            <a:pPr algn="just">
              <a:defRPr/>
            </a:pPr>
            <a:endParaRPr lang="en-US" sz="3600" b="1" dirty="0">
              <a:solidFill>
                <a:srgbClr val="002060"/>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A7F19063-47E5-4752-A32E-E3992482871B}"/>
              </a:ext>
            </a:extLst>
          </p:cNvPr>
          <p:cNvSpPr/>
          <p:nvPr/>
        </p:nvSpPr>
        <p:spPr>
          <a:xfrm>
            <a:off x="4501243" y="5089160"/>
            <a:ext cx="3026229" cy="1754326"/>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err="1">
                <a:solidFill>
                  <a:srgbClr val="002060"/>
                </a:solidFill>
                <a:latin typeface="Times New Roman" panose="02020603050405020304" pitchFamily="18" charset="0"/>
                <a:cs typeface="Times New Roman" panose="02020603050405020304" pitchFamily="18" charset="0"/>
              </a:rPr>
              <a:t>Không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dám</a:t>
            </a:r>
            <a:r>
              <a:rPr lang="en-US" sz="3600" b="1" dirty="0">
                <a:solidFill>
                  <a:srgbClr val="002060"/>
                </a:solidFill>
                <a:latin typeface="Times New Roman" panose="02020603050405020304" pitchFamily="18" charset="0"/>
                <a:cs typeface="Times New Roman" panose="02020603050405020304" pitchFamily="18" charset="0"/>
              </a:rPr>
              <a:t> v</a:t>
            </a:r>
            <a:r>
              <a:rPr lang="vi-VN" sz="3600" b="1" dirty="0">
                <a:solidFill>
                  <a:srgbClr val="002060"/>
                </a:solidFill>
                <a:latin typeface="Times New Roman" panose="02020603050405020304" pitchFamily="18" charset="0"/>
                <a:cs typeface="Times New Roman" panose="02020603050405020304" pitchFamily="18" charset="0"/>
              </a:rPr>
              <a:t>ư</a:t>
            </a:r>
            <a:r>
              <a:rPr lang="en-US" sz="3600" b="1" dirty="0" err="1">
                <a:solidFill>
                  <a:srgbClr val="002060"/>
                </a:solidFill>
                <a:latin typeface="Times New Roman" panose="02020603050405020304" pitchFamily="18" charset="0"/>
                <a:cs typeface="Times New Roman" panose="02020603050405020304" pitchFamily="18" charset="0"/>
              </a:rPr>
              <a:t>ợt</a:t>
            </a:r>
            <a:r>
              <a:rPr lang="en-US" sz="3600" b="1" dirty="0">
                <a:solidFill>
                  <a:srgbClr val="002060"/>
                </a:solidFill>
                <a:latin typeface="Times New Roman" panose="02020603050405020304" pitchFamily="18" charset="0"/>
                <a:cs typeface="Times New Roman" panose="02020603050405020304" pitchFamily="18" charset="0"/>
              </a:rPr>
              <a:t> ra </a:t>
            </a:r>
            <a:r>
              <a:rPr lang="en-US" sz="3600" b="1" dirty="0" err="1">
                <a:solidFill>
                  <a:srgbClr val="002060"/>
                </a:solidFill>
                <a:latin typeface="Times New Roman" panose="02020603050405020304" pitchFamily="18" charset="0"/>
                <a:cs typeface="Times New Roman" panose="02020603050405020304" pitchFamily="18" charset="0"/>
              </a:rPr>
              <a:t>khỏi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khuôn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khổ</a:t>
            </a:r>
            <a:r>
              <a:rPr lang="en-US" sz="3600" b="1" dirty="0">
                <a:solidFill>
                  <a:srgbClr val="002060"/>
                </a:solidFill>
                <a:latin typeface="Times New Roman" panose="02020603050405020304" pitchFamily="18" charset="0"/>
                <a:cs typeface="Times New Roman" panose="02020603050405020304" pitchFamily="18" charset="0"/>
              </a:rPr>
              <a:t>.</a:t>
            </a:r>
          </a:p>
        </p:txBody>
      </p:sp>
      <p:sp>
        <p:nvSpPr>
          <p:cNvPr id="7" name="Rectangle 6">
            <a:extLst>
              <a:ext uri="{FF2B5EF4-FFF2-40B4-BE49-F238E27FC236}">
                <a16:creationId xmlns:a16="http://schemas.microsoft.com/office/drawing/2014/main" xmlns="" id="{ACB1A237-E87B-4D41-8330-0BA63B6ED1BB}"/>
              </a:ext>
            </a:extLst>
          </p:cNvPr>
          <p:cNvSpPr/>
          <p:nvPr/>
        </p:nvSpPr>
        <p:spPr>
          <a:xfrm>
            <a:off x="8679544" y="4549676"/>
            <a:ext cx="3512456" cy="2308324"/>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err="1">
                <a:solidFill>
                  <a:srgbClr val="002060"/>
                </a:solidFill>
                <a:latin typeface="Times New Roman" panose="02020603050405020304" pitchFamily="18" charset="0"/>
                <a:cs typeface="Times New Roman" panose="02020603050405020304" pitchFamily="18" charset="0"/>
              </a:rPr>
              <a:t>Đánh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quả</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học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tập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dựa</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trên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kiến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thức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môn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học</a:t>
            </a:r>
            <a:r>
              <a:rPr lang="en-US" sz="3600" b="1" dirty="0">
                <a:solidFill>
                  <a:srgbClr val="002060"/>
                </a:solidFill>
                <a:latin typeface="Times New Roman" panose="02020603050405020304" pitchFamily="18" charset="0"/>
                <a:cs typeface="Times New Roman" panose="02020603050405020304" pitchFamily="18" charset="0"/>
              </a:rPr>
              <a:t>.</a:t>
            </a:r>
          </a:p>
        </p:txBody>
      </p:sp>
      <p:sp>
        <p:nvSpPr>
          <p:cNvPr id="8" name="Rectangle 7">
            <a:extLst>
              <a:ext uri="{FF2B5EF4-FFF2-40B4-BE49-F238E27FC236}">
                <a16:creationId xmlns:a16="http://schemas.microsoft.com/office/drawing/2014/main" xmlns="" id="{0B483000-BBDA-4837-840D-D1B969818A1D}"/>
              </a:ext>
            </a:extLst>
          </p:cNvPr>
          <p:cNvSpPr/>
          <p:nvPr/>
        </p:nvSpPr>
        <p:spPr>
          <a:xfrm>
            <a:off x="8679545" y="1506809"/>
            <a:ext cx="3512455" cy="2308324"/>
          </a:xfrm>
          <a:prstGeom prst="rect">
            <a:avLst/>
          </a:prstGeom>
          <a:solidFill>
            <a:schemeClr val="bg2">
              <a:lumMod val="90000"/>
            </a:schemeClr>
          </a:solidFill>
          <a:ln>
            <a:solidFill>
              <a:srgbClr val="00B050"/>
            </a:solidFill>
          </a:ln>
        </p:spPr>
        <p:txBody>
          <a:bodyPr wrap="square">
            <a:spAutoFit/>
          </a:bodyPr>
          <a:lstStyle/>
          <a:p>
            <a:pPr algn="just">
              <a:defRPr/>
            </a:pPr>
            <a:r>
              <a:rPr lang="en-US" sz="3600" b="1" dirty="0" err="1">
                <a:solidFill>
                  <a:srgbClr val="002060"/>
                </a:solidFill>
                <a:latin typeface="Times New Roman" panose="02020603050405020304" pitchFamily="18" charset="0"/>
                <a:cs typeface="Times New Roman" panose="02020603050405020304" pitchFamily="18" charset="0"/>
              </a:rPr>
              <a:t>Chưa</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thực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hiện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tốt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đánh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trình</a:t>
            </a:r>
            <a:r>
              <a:rPr lang="en-US" sz="3600" b="1" dirty="0">
                <a:solidFill>
                  <a:srgbClr val="002060"/>
                </a:solidFill>
                <a:latin typeface="Times New Roman" panose="02020603050405020304" pitchFamily="18" charset="0"/>
                <a:cs typeface="Times New Roman" panose="02020603050405020304" pitchFamily="18" charset="0"/>
              </a:rPr>
              <a:t> hay </a:t>
            </a:r>
            <a:r>
              <a:rPr lang="en-US" sz="3600" b="1" dirty="0" err="1">
                <a:solidFill>
                  <a:srgbClr val="002060"/>
                </a:solidFill>
                <a:latin typeface="Times New Roman" panose="02020603050405020304" pitchFamily="18" charset="0"/>
                <a:cs typeface="Times New Roman" panose="02020603050405020304" pitchFamily="18" charset="0"/>
              </a:rPr>
              <a:t>đánh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năng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lực</a:t>
            </a:r>
            <a:r>
              <a:rPr lang="en-US" sz="3600" b="1" dirty="0">
                <a:solidFill>
                  <a:srgbClr val="002060"/>
                </a:solidFill>
                <a:latin typeface="Times New Roman" panose="02020603050405020304" pitchFamily="18" charset="0"/>
                <a:cs typeface="Times New Roman" panose="02020603050405020304" pitchFamily="18" charset="0"/>
              </a:rPr>
              <a:t>.</a:t>
            </a:r>
          </a:p>
        </p:txBody>
      </p:sp>
      <p:cxnSp>
        <p:nvCxnSpPr>
          <p:cNvPr id="10" name="Straight Arrow Connector 9">
            <a:extLst>
              <a:ext uri="{FF2B5EF4-FFF2-40B4-BE49-F238E27FC236}">
                <a16:creationId xmlns:a16="http://schemas.microsoft.com/office/drawing/2014/main" xmlns="" id="{E8F8F75A-843B-4257-9D73-FD8895FF5E58}"/>
              </a:ext>
            </a:extLst>
          </p:cNvPr>
          <p:cNvCxnSpPr>
            <a:stCxn id="2" idx="2"/>
            <a:endCxn id="3" idx="0"/>
          </p:cNvCxnSpPr>
          <p:nvPr/>
        </p:nvCxnSpPr>
        <p:spPr>
          <a:xfrm flipH="1">
            <a:off x="1836057" y="982286"/>
            <a:ext cx="4178300" cy="54466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xmlns="" id="{7E587B86-80E6-4944-A331-879914B6FA40}"/>
              </a:ext>
            </a:extLst>
          </p:cNvPr>
          <p:cNvCxnSpPr>
            <a:cxnSpLocks/>
            <a:stCxn id="2" idx="2"/>
            <a:endCxn id="5" idx="0"/>
          </p:cNvCxnSpPr>
          <p:nvPr/>
        </p:nvCxnSpPr>
        <p:spPr>
          <a:xfrm>
            <a:off x="6014357" y="982286"/>
            <a:ext cx="0" cy="10986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CD0B41C6-4C0C-4E2B-9E62-BD81C34651B9}"/>
              </a:ext>
            </a:extLst>
          </p:cNvPr>
          <p:cNvCxnSpPr>
            <a:cxnSpLocks/>
            <a:stCxn id="8" idx="2"/>
            <a:endCxn id="7" idx="0"/>
          </p:cNvCxnSpPr>
          <p:nvPr/>
        </p:nvCxnSpPr>
        <p:spPr>
          <a:xfrm flipH="1">
            <a:off x="10435772" y="3815133"/>
            <a:ext cx="1" cy="73454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0CD9EC1A-4457-45F2-AA43-E4A4B985DBF5}"/>
              </a:ext>
            </a:extLst>
          </p:cNvPr>
          <p:cNvCxnSpPr>
            <a:cxnSpLocks/>
            <a:stCxn id="5" idx="2"/>
            <a:endCxn id="6" idx="0"/>
          </p:cNvCxnSpPr>
          <p:nvPr/>
        </p:nvCxnSpPr>
        <p:spPr>
          <a:xfrm>
            <a:off x="6014357" y="3835271"/>
            <a:ext cx="1" cy="12538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50A09CFB-C94D-45E3-B2ED-66E5DA22AC3F}"/>
              </a:ext>
            </a:extLst>
          </p:cNvPr>
          <p:cNvCxnSpPr>
            <a:cxnSpLocks/>
            <a:stCxn id="3" idx="2"/>
            <a:endCxn id="4" idx="0"/>
          </p:cNvCxnSpPr>
          <p:nvPr/>
        </p:nvCxnSpPr>
        <p:spPr>
          <a:xfrm>
            <a:off x="1836057" y="3835271"/>
            <a:ext cx="0" cy="7144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92437038-B055-4C2C-8584-5793DB21534E}"/>
              </a:ext>
            </a:extLst>
          </p:cNvPr>
          <p:cNvCxnSpPr>
            <a:cxnSpLocks/>
            <a:stCxn id="2" idx="2"/>
            <a:endCxn id="8" idx="0"/>
          </p:cNvCxnSpPr>
          <p:nvPr/>
        </p:nvCxnSpPr>
        <p:spPr>
          <a:xfrm>
            <a:off x="6014357" y="982286"/>
            <a:ext cx="4421416" cy="52452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37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50" fill="hold"/>
                                        <p:tgtEl>
                                          <p:spTgt spid="2"/>
                                        </p:tgtEl>
                                        <p:attrNameLst>
                                          <p:attrName>ppt_w</p:attrName>
                                        </p:attrNameLst>
                                      </p:cBhvr>
                                      <p:tavLst>
                                        <p:tav tm="0">
                                          <p:val>
                                            <p:fltVal val="0"/>
                                          </p:val>
                                        </p:tav>
                                        <p:tav tm="100000">
                                          <p:val>
                                            <p:strVal val="#ppt_w"/>
                                          </p:val>
                                        </p:tav>
                                      </p:tavLst>
                                    </p:anim>
                                    <p:anim calcmode="lin" valueType="num">
                                      <p:cBhvr>
                                        <p:cTn id="8" dur="250" fill="hold"/>
                                        <p:tgtEl>
                                          <p:spTgt spid="2"/>
                                        </p:tgtEl>
                                        <p:attrNameLst>
                                          <p:attrName>ppt_h</p:attrName>
                                        </p:attrNameLst>
                                      </p:cBhvr>
                                      <p:tavLst>
                                        <p:tav tm="0">
                                          <p:val>
                                            <p:fltVal val="0"/>
                                          </p:val>
                                        </p:tav>
                                        <p:tav tm="100000">
                                          <p:val>
                                            <p:strVal val="#ppt_h"/>
                                          </p:val>
                                        </p:tav>
                                      </p:tavLst>
                                    </p:anim>
                                    <p:animEffect transition="in" filter="fade">
                                      <p:cBhvr>
                                        <p:cTn id="9" dur="250"/>
                                        <p:tgtEl>
                                          <p:spTgt spid="2"/>
                                        </p:tgtEl>
                                      </p:cBhvr>
                                    </p:animEffect>
                                  </p:childTnLst>
                                </p:cTn>
                              </p:par>
                            </p:childTnLst>
                          </p:cTn>
                        </p:par>
                        <p:par>
                          <p:cTn id="10" fill="hold">
                            <p:stCondLst>
                              <p:cond delay="250"/>
                            </p:stCondLst>
                            <p:childTnLst>
                              <p:par>
                                <p:cTn id="11" presetID="6" presetClass="entr" presetSubtype="16"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circle(in)">
                                      <p:cBhvr>
                                        <p:cTn id="13" dur="250"/>
                                        <p:tgtEl>
                                          <p:spTgt spid="10"/>
                                        </p:tgtEl>
                                      </p:cBhvr>
                                    </p:animEffect>
                                  </p:childTnLst>
                                </p:cTn>
                              </p:par>
                            </p:childTnLst>
                          </p:cTn>
                        </p:par>
                        <p:par>
                          <p:cTn id="14" fill="hold">
                            <p:stCondLst>
                              <p:cond delay="500"/>
                            </p:stCondLst>
                            <p:childTnLst>
                              <p:par>
                                <p:cTn id="15" presetID="6" presetClass="entr" presetSubtype="16" fill="hold" grpId="0"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50"/>
                                        <p:tgtEl>
                                          <p:spTgt spid="3"/>
                                        </p:tgtEl>
                                      </p:cBhvr>
                                    </p:animEffect>
                                  </p:childTnLst>
                                </p:cTn>
                              </p:par>
                            </p:childTnLst>
                          </p:cTn>
                        </p:par>
                        <p:par>
                          <p:cTn id="18" fill="hold">
                            <p:stCondLst>
                              <p:cond delay="750"/>
                            </p:stCondLst>
                            <p:childTnLst>
                              <p:par>
                                <p:cTn id="19" presetID="6" presetClass="entr" presetSubtype="16"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circle(in)">
                                      <p:cBhvr>
                                        <p:cTn id="21" dur="250"/>
                                        <p:tgtEl>
                                          <p:spTgt spid="14"/>
                                        </p:tgtEl>
                                      </p:cBhvr>
                                    </p:animEffect>
                                  </p:childTnLst>
                                </p:cTn>
                              </p:par>
                            </p:childTnLst>
                          </p:cTn>
                        </p:par>
                        <p:par>
                          <p:cTn id="22" fill="hold">
                            <p:stCondLst>
                              <p:cond delay="1000"/>
                            </p:stCondLst>
                            <p:childTnLst>
                              <p:par>
                                <p:cTn id="23" presetID="6" presetClass="entr" presetSubtype="16"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circle(in)">
                                      <p:cBhvr>
                                        <p:cTn id="25" dur="250"/>
                                        <p:tgtEl>
                                          <p:spTgt spid="4"/>
                                        </p:tgtEl>
                                      </p:cBhvr>
                                    </p:animEffect>
                                  </p:childTnLst>
                                </p:cTn>
                              </p:par>
                            </p:childTnLst>
                          </p:cTn>
                        </p:par>
                        <p:par>
                          <p:cTn id="26" fill="hold">
                            <p:stCondLst>
                              <p:cond delay="1250"/>
                            </p:stCondLst>
                            <p:childTnLst>
                              <p:par>
                                <p:cTn id="27" presetID="6" presetClass="entr" presetSubtype="16" fill="hold"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50"/>
                                        <p:tgtEl>
                                          <p:spTgt spid="11"/>
                                        </p:tgtEl>
                                      </p:cBhvr>
                                    </p:animEffect>
                                  </p:childTnLst>
                                </p:cTn>
                              </p:par>
                            </p:childTnLst>
                          </p:cTn>
                        </p:par>
                        <p:par>
                          <p:cTn id="30" fill="hold">
                            <p:stCondLst>
                              <p:cond delay="1500"/>
                            </p:stCondLst>
                            <p:childTnLst>
                              <p:par>
                                <p:cTn id="31" presetID="6" presetClass="entr" presetSubtype="16" fill="hold" grpId="0" nodeType="after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circle(in)">
                                      <p:cBhvr>
                                        <p:cTn id="33" dur="250"/>
                                        <p:tgtEl>
                                          <p:spTgt spid="5"/>
                                        </p:tgtEl>
                                      </p:cBhvr>
                                    </p:animEffect>
                                  </p:childTnLst>
                                </p:cTn>
                              </p:par>
                            </p:childTnLst>
                          </p:cTn>
                        </p:par>
                        <p:par>
                          <p:cTn id="34" fill="hold">
                            <p:stCondLst>
                              <p:cond delay="1750"/>
                            </p:stCondLst>
                            <p:childTnLst>
                              <p:par>
                                <p:cTn id="35" presetID="6" presetClass="entr" presetSubtype="16" fill="hold"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50"/>
                                        <p:tgtEl>
                                          <p:spTgt spid="13"/>
                                        </p:tgtEl>
                                      </p:cBhvr>
                                    </p:animEffect>
                                  </p:childTnLst>
                                </p:cTn>
                              </p:par>
                            </p:childTnLst>
                          </p:cTn>
                        </p:par>
                        <p:par>
                          <p:cTn id="38" fill="hold">
                            <p:stCondLst>
                              <p:cond delay="2000"/>
                            </p:stCondLst>
                            <p:childTnLst>
                              <p:par>
                                <p:cTn id="39" presetID="6" presetClass="entr" presetSubtype="16" fill="hold" grpId="0" nodeType="after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circle(in)">
                                      <p:cBhvr>
                                        <p:cTn id="41" dur="250"/>
                                        <p:tgtEl>
                                          <p:spTgt spid="6"/>
                                        </p:tgtEl>
                                      </p:cBhvr>
                                    </p:animEffect>
                                  </p:childTnLst>
                                </p:cTn>
                              </p:par>
                            </p:childTnLst>
                          </p:cTn>
                        </p:par>
                        <p:par>
                          <p:cTn id="42" fill="hold">
                            <p:stCondLst>
                              <p:cond delay="2250"/>
                            </p:stCondLst>
                            <p:childTnLst>
                              <p:par>
                                <p:cTn id="43" presetID="6" presetClass="entr" presetSubtype="16" fill="hold" nodeType="after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circle(in)">
                                      <p:cBhvr>
                                        <p:cTn id="45" dur="250"/>
                                        <p:tgtEl>
                                          <p:spTgt spid="15"/>
                                        </p:tgtEl>
                                      </p:cBhvr>
                                    </p:animEffect>
                                  </p:childTnLst>
                                </p:cTn>
                              </p:par>
                            </p:childTnLst>
                          </p:cTn>
                        </p:par>
                        <p:par>
                          <p:cTn id="46" fill="hold">
                            <p:stCondLst>
                              <p:cond delay="2500"/>
                            </p:stCondLst>
                            <p:childTnLst>
                              <p:par>
                                <p:cTn id="47" presetID="6" presetClass="entr" presetSubtype="16" fill="hold" grpId="0" nodeType="after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circle(in)">
                                      <p:cBhvr>
                                        <p:cTn id="49" dur="250"/>
                                        <p:tgtEl>
                                          <p:spTgt spid="8"/>
                                        </p:tgtEl>
                                      </p:cBhvr>
                                    </p:animEffect>
                                  </p:childTnLst>
                                </p:cTn>
                              </p:par>
                            </p:childTnLst>
                          </p:cTn>
                        </p:par>
                        <p:par>
                          <p:cTn id="50" fill="hold">
                            <p:stCondLst>
                              <p:cond delay="2750"/>
                            </p:stCondLst>
                            <p:childTnLst>
                              <p:par>
                                <p:cTn id="51" presetID="6" presetClass="entr" presetSubtype="16" fill="hold" nodeType="after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circle(in)">
                                      <p:cBhvr>
                                        <p:cTn id="53" dur="250"/>
                                        <p:tgtEl>
                                          <p:spTgt spid="12"/>
                                        </p:tgtEl>
                                      </p:cBhvr>
                                    </p:animEffect>
                                  </p:childTnLst>
                                </p:cTn>
                              </p:par>
                            </p:childTnLst>
                          </p:cTn>
                        </p:par>
                        <p:par>
                          <p:cTn id="54" fill="hold">
                            <p:stCondLst>
                              <p:cond delay="3000"/>
                            </p:stCondLst>
                            <p:childTnLst>
                              <p:par>
                                <p:cTn id="55" presetID="6" presetClass="entr" presetSubtype="16" fill="hold" grpId="0" nodeType="after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circle(in)">
                                      <p:cBhvr>
                                        <p:cTn id="57"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a:extLst>
              <a:ext uri="{FF2B5EF4-FFF2-40B4-BE49-F238E27FC236}">
                <a16:creationId xmlns:a16="http://schemas.microsoft.com/office/drawing/2014/main" xmlns="" id="{CE54E1C7-7556-42E1-9228-ABF51A125706}"/>
              </a:ext>
            </a:extLst>
          </p:cNvPr>
          <p:cNvSpPr>
            <a:spLocks noGrp="1" noChangeArrowheads="1"/>
          </p:cNvSpPr>
          <p:nvPr>
            <p:ph type="title"/>
          </p:nvPr>
        </p:nvSpPr>
        <p:spPr>
          <a:xfrm>
            <a:off x="1639887" y="0"/>
            <a:ext cx="8912225" cy="1281113"/>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2-</a:t>
            </a:r>
            <a:r>
              <a:rPr lang="en-US" altLang="en-US" b="1"/>
              <a:t> </a:t>
            </a:r>
            <a:r>
              <a:rPr lang="en-US" altLang="en-US" b="1">
                <a:solidFill>
                  <a:srgbClr val="C00000"/>
                </a:solidFill>
                <a:latin typeface="Times New Roman" panose="02020603050405020304" pitchFamily="18" charset="0"/>
                <a:cs typeface="Times New Roman" panose="02020603050405020304" pitchFamily="18" charset="0"/>
              </a:rPr>
              <a:t>NHIỆM VỤ TRỌNG TÂM</a:t>
            </a:r>
          </a:p>
        </p:txBody>
      </p:sp>
      <p:sp>
        <p:nvSpPr>
          <p:cNvPr id="23554" name="Content Placeholder 2">
            <a:extLst>
              <a:ext uri="{FF2B5EF4-FFF2-40B4-BE49-F238E27FC236}">
                <a16:creationId xmlns:a16="http://schemas.microsoft.com/office/drawing/2014/main" xmlns="" id="{D8BC14B9-D622-4E97-877E-78DBF38FB86B}"/>
              </a:ext>
            </a:extLst>
          </p:cNvPr>
          <p:cNvSpPr>
            <a:spLocks noGrp="1" noChangeArrowheads="1"/>
          </p:cNvSpPr>
          <p:nvPr>
            <p:ph idx="1"/>
          </p:nvPr>
        </p:nvSpPr>
        <p:spPr>
          <a:xfrm>
            <a:off x="338138" y="1484313"/>
            <a:ext cx="11515725" cy="5486400"/>
          </a:xfrm>
        </p:spPr>
        <p:txBody>
          <a:bodyPr/>
          <a:lstStyle/>
          <a:p>
            <a:pPr algn="just" eaLnBrk="1" hangingPunct="1"/>
            <a:r>
              <a:rPr lang="en-US" altLang="en-US" sz="3600" b="1" dirty="0" err="1">
                <a:solidFill>
                  <a:srgbClr val="002060"/>
                </a:solidFill>
                <a:latin typeface="Times New Roman" panose="02020603050405020304" pitchFamily="18" charset="0"/>
                <a:cs typeface="Times New Roman" panose="02020603050405020304" pitchFamily="18" charset="0"/>
              </a:rPr>
              <a:t>Nghị</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quyết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số</a:t>
            </a:r>
            <a:r>
              <a:rPr lang="en-US" altLang="en-US" sz="3600" b="1" dirty="0">
                <a:solidFill>
                  <a:srgbClr val="002060"/>
                </a:solidFill>
                <a:latin typeface="Times New Roman" panose="02020603050405020304" pitchFamily="18" charset="0"/>
                <a:cs typeface="Times New Roman" panose="02020603050405020304" pitchFamily="18" charset="0"/>
              </a:rPr>
              <a:t> 29-NQ/TW </a:t>
            </a:r>
            <a:r>
              <a:rPr lang="en-US" altLang="en-US" sz="3600" b="1" dirty="0" err="1">
                <a:solidFill>
                  <a:srgbClr val="002060"/>
                </a:solidFill>
                <a:latin typeface="Times New Roman" panose="02020603050405020304" pitchFamily="18" charset="0"/>
                <a:cs typeface="Times New Roman" panose="02020603050405020304" pitchFamily="18" charset="0"/>
              </a:rPr>
              <a:t>về</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đổi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mới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căn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bản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toàn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điện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giáo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dục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đào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tạo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nêu</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rõ</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Đối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với</a:t>
            </a:r>
            <a:r>
              <a:rPr lang="en-US" altLang="en-US" sz="3600" b="1" dirty="0">
                <a:solidFill>
                  <a:srgbClr val="002060"/>
                </a:solidFill>
                <a:latin typeface="Times New Roman" panose="02020603050405020304" pitchFamily="18" charset="0"/>
                <a:cs typeface="Times New Roman" panose="02020603050405020304" pitchFamily="18" charset="0"/>
              </a:rPr>
              <a:t> GDPT, </a:t>
            </a:r>
            <a:r>
              <a:rPr lang="en-US" altLang="en-US" sz="3600" b="1" dirty="0" err="1">
                <a:solidFill>
                  <a:srgbClr val="FF0000"/>
                </a:solidFill>
                <a:latin typeface="Times New Roman" panose="02020603050405020304" pitchFamily="18" charset="0"/>
                <a:cs typeface="Times New Roman" panose="02020603050405020304" pitchFamily="18" charset="0"/>
              </a:rPr>
              <a:t>tập</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trung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phát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triển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trí</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tuệ</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thể</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chất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hình</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thành</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phẩm</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chất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năng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lực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công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dân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phát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hiện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bồi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dưỡng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khiếu</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định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hướng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nghề</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nghiệp</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cho</a:t>
            </a:r>
            <a:r>
              <a:rPr lang="en-US" altLang="en-US" sz="3600" b="1" dirty="0">
                <a:solidFill>
                  <a:srgbClr val="002060"/>
                </a:solidFill>
                <a:latin typeface="Times New Roman" panose="02020603050405020304" pitchFamily="18" charset="0"/>
                <a:cs typeface="Times New Roman" panose="02020603050405020304" pitchFamily="18" charset="0"/>
              </a:rPr>
              <a:t> HS. </a:t>
            </a:r>
            <a:r>
              <a:rPr lang="en-US" altLang="en-US" sz="3600" b="1" dirty="0" err="1">
                <a:solidFill>
                  <a:srgbClr val="002060"/>
                </a:solidFill>
                <a:latin typeface="Times New Roman" panose="02020603050405020304" pitchFamily="18" charset="0"/>
                <a:cs typeface="Times New Roman" panose="02020603050405020304" pitchFamily="18" charset="0"/>
              </a:rPr>
              <a:t>Nâng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cao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chất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lượng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giáo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dục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toàn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diện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chú</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trọng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giáo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dục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lí</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tưởng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truyền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thống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đạo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đức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lối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sống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ngoại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ngữ</a:t>
            </a:r>
            <a:r>
              <a:rPr lang="en-US" altLang="en-US" sz="3600" b="1" dirty="0">
                <a:solidFill>
                  <a:srgbClr val="002060"/>
                </a:solidFill>
                <a:latin typeface="Times New Roman" panose="02020603050405020304" pitchFamily="18" charset="0"/>
                <a:cs typeface="Times New Roman" panose="02020603050405020304" pitchFamily="18" charset="0"/>
              </a:rPr>
              <a:t>, tin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năng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lực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và</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kĩ</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năng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thực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vận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dụng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kiến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thức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vào</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thực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tiễn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Phát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triển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khả</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năng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sáng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tạo</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tự</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khuyến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khích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tập</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suốt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đời</a:t>
            </a:r>
            <a:r>
              <a:rPr lang="en-US" altLang="en-US" sz="3600" b="1" dirty="0">
                <a:solidFill>
                  <a:srgbClr val="002060"/>
                </a:solidFill>
                <a:latin typeface="Times New Roman" panose="02020603050405020304" pitchFamily="18" charset="0"/>
                <a:cs typeface="Times New Roman" panose="02020603050405020304" pitchFamily="18" charset="0"/>
              </a:rPr>
              <a:t>”.</a:t>
            </a:r>
          </a:p>
          <a:p>
            <a:pPr algn="just" eaLnBrk="1" hangingPunct="1"/>
            <a:endParaRPr lang="en-US" alt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C9B46936-4FFB-46D7-BD75-E588E7327B40}"/>
              </a:ext>
            </a:extLst>
          </p:cNvPr>
          <p:cNvSpPr/>
          <p:nvPr/>
        </p:nvSpPr>
        <p:spPr>
          <a:xfrm>
            <a:off x="1911928" y="-27709"/>
            <a:ext cx="8603672" cy="120534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err="1">
                <a:solidFill>
                  <a:srgbClr val="002060"/>
                </a:solidFill>
                <a:latin typeface="Times New Roman" panose="02020603050405020304" pitchFamily="18" charset="0"/>
                <a:cs typeface="Times New Roman" panose="02020603050405020304" pitchFamily="18" charset="0"/>
              </a:rPr>
              <a:t>Các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phần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cốt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lõi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hình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phát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triển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sinh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lực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toán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F209B1FD-AB54-4A62-B4E5-68ED51E76087}"/>
              </a:ext>
            </a:extLst>
          </p:cNvPr>
          <p:cNvSpPr/>
          <p:nvPr/>
        </p:nvSpPr>
        <p:spPr>
          <a:xfrm>
            <a:off x="-2170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a:solidFill>
                  <a:schemeClr val="accent6">
                    <a:lumMod val="50000"/>
                  </a:schemeClr>
                </a:solidFill>
                <a:latin typeface="Times New Roman" panose="02020603050405020304" pitchFamily="18" charset="0"/>
                <a:cs typeface="Times New Roman" panose="02020603050405020304" pitchFamily="18" charset="0"/>
              </a:rPr>
              <a:t>năng lực tư duy và lập luận toán học</a:t>
            </a:r>
            <a:endParaRPr lang="en-US" sz="3600" dirty="0">
              <a:solidFill>
                <a:schemeClr val="accent6">
                  <a:lumMod val="50000"/>
                </a:schemeClr>
              </a:solidFill>
            </a:endParaRPr>
          </a:p>
        </p:txBody>
      </p:sp>
      <p:sp>
        <p:nvSpPr>
          <p:cNvPr id="4" name="Rectangle 3">
            <a:extLst>
              <a:ext uri="{FF2B5EF4-FFF2-40B4-BE49-F238E27FC236}">
                <a16:creationId xmlns:a16="http://schemas.microsoft.com/office/drawing/2014/main" xmlns="" id="{5177054A-3162-4150-9B39-E6246D36EE3D}"/>
              </a:ext>
            </a:extLst>
          </p:cNvPr>
          <p:cNvSpPr/>
          <p:nvPr/>
        </p:nvSpPr>
        <p:spPr>
          <a:xfrm>
            <a:off x="234895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năng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lực</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mô</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hình</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hoá</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toán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học</a:t>
            </a:r>
            <a:endParaRPr lang="en-US" sz="3600" dirty="0">
              <a:solidFill>
                <a:schemeClr val="accent6">
                  <a:lumMod val="50000"/>
                </a:schemeClr>
              </a:solidFill>
            </a:endParaRPr>
          </a:p>
        </p:txBody>
      </p:sp>
      <p:sp>
        <p:nvSpPr>
          <p:cNvPr id="5" name="Rectangle 4">
            <a:extLst>
              <a:ext uri="{FF2B5EF4-FFF2-40B4-BE49-F238E27FC236}">
                <a16:creationId xmlns:a16="http://schemas.microsoft.com/office/drawing/2014/main" xmlns="" id="{D44A6046-0EFC-4160-8B4C-F2B6B41A3BB5}"/>
              </a:ext>
            </a:extLst>
          </p:cNvPr>
          <p:cNvSpPr/>
          <p:nvPr/>
        </p:nvSpPr>
        <p:spPr>
          <a:xfrm>
            <a:off x="4637369"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năng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lực</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giải</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quyết</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vấn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đề</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toán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học</a:t>
            </a:r>
            <a:endParaRPr lang="en-US" altLang="en-US" sz="3600"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0D52418A-76F0-4C28-BB21-83EB3F9580EB}"/>
              </a:ext>
            </a:extLst>
          </p:cNvPr>
          <p:cNvSpPr/>
          <p:nvPr/>
        </p:nvSpPr>
        <p:spPr>
          <a:xfrm>
            <a:off x="6884654"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năng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lực</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giao</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tiếp</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toán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học</a:t>
            </a:r>
            <a:endParaRPr lang="en-US" altLang="en-US" sz="3600" b="1" dirty="0">
              <a:solidFill>
                <a:schemeClr val="accent6">
                  <a:lumMod val="50000"/>
                </a:schemeClr>
              </a:solidFill>
              <a:latin typeface="Times New Roman" panose="02020603050405020304" pitchFamily="18" charset="0"/>
              <a:cs typeface="Times New Roman" panose="02020603050405020304" pitchFamily="18" charset="0"/>
            </a:endParaRPr>
          </a:p>
          <a:p>
            <a:pPr algn="ctr"/>
            <a:endParaRPr lang="en-US" altLang="en-US" sz="3600" b="1"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xmlns="" id="{DE5B07C5-5E09-48BD-8920-26FAA6405F3C}"/>
              </a:ext>
            </a:extLst>
          </p:cNvPr>
          <p:cNvSpPr/>
          <p:nvPr/>
        </p:nvSpPr>
        <p:spPr>
          <a:xfrm>
            <a:off x="9173065" y="1731174"/>
            <a:ext cx="301893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năng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lực</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sử</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dụng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công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cụ</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phương</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tiện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học</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6">
                    <a:lumMod val="50000"/>
                  </a:schemeClr>
                </a:solidFill>
                <a:latin typeface="Times New Roman" panose="02020603050405020304" pitchFamily="18" charset="0"/>
                <a:cs typeface="Times New Roman" panose="02020603050405020304" pitchFamily="18" charset="0"/>
              </a:rPr>
              <a:t>toán</a:t>
            </a:r>
            <a:r>
              <a:rPr lang="en-US" altLang="en-US" sz="3600" b="1" dirty="0">
                <a:solidFill>
                  <a:schemeClr val="accent6">
                    <a:lumMod val="50000"/>
                  </a:schemeClr>
                </a:solidFill>
                <a:latin typeface="Times New Roman" panose="02020603050405020304" pitchFamily="18" charset="0"/>
                <a:cs typeface="Times New Roman" panose="02020603050405020304" pitchFamily="18" charset="0"/>
              </a:rPr>
              <a:t>.</a:t>
            </a:r>
            <a:endParaRPr lang="en-US" sz="3600" dirty="0">
              <a:solidFill>
                <a:schemeClr val="accent6">
                  <a:lumMod val="50000"/>
                </a:schemeClr>
              </a:solidFill>
            </a:endParaRPr>
          </a:p>
        </p:txBody>
      </p:sp>
      <p:cxnSp>
        <p:nvCxnSpPr>
          <p:cNvPr id="11" name="Straight Arrow Connector 10">
            <a:extLst>
              <a:ext uri="{FF2B5EF4-FFF2-40B4-BE49-F238E27FC236}">
                <a16:creationId xmlns:a16="http://schemas.microsoft.com/office/drawing/2014/main" xmlns="" id="{D0348A20-83E8-4012-BAD5-2BCDAE57FEDA}"/>
              </a:ext>
            </a:extLst>
          </p:cNvPr>
          <p:cNvCxnSpPr>
            <a:cxnSpLocks/>
            <a:stCxn id="2" idx="2"/>
            <a:endCxn id="4" idx="0"/>
          </p:cNvCxnSpPr>
          <p:nvPr/>
        </p:nvCxnSpPr>
        <p:spPr>
          <a:xfrm flipH="1">
            <a:off x="3420646" y="1177636"/>
            <a:ext cx="2793118"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048B4811-79A9-49E1-9C79-A966081DF851}"/>
              </a:ext>
            </a:extLst>
          </p:cNvPr>
          <p:cNvCxnSpPr>
            <a:cxnSpLocks/>
            <a:stCxn id="2" idx="2"/>
            <a:endCxn id="5" idx="0"/>
          </p:cNvCxnSpPr>
          <p:nvPr/>
        </p:nvCxnSpPr>
        <p:spPr>
          <a:xfrm flipH="1">
            <a:off x="5709057" y="1177636"/>
            <a:ext cx="504707"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0A95237A-2080-4326-8F86-F8A397D7A258}"/>
              </a:ext>
            </a:extLst>
          </p:cNvPr>
          <p:cNvCxnSpPr>
            <a:cxnSpLocks/>
            <a:stCxn id="2" idx="2"/>
            <a:endCxn id="7" idx="0"/>
          </p:cNvCxnSpPr>
          <p:nvPr/>
        </p:nvCxnSpPr>
        <p:spPr>
          <a:xfrm>
            <a:off x="6213764" y="1177636"/>
            <a:ext cx="4468769" cy="5535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xmlns="" id="{156BEF05-278B-4E32-BC6B-AF41D059B393}"/>
              </a:ext>
            </a:extLst>
          </p:cNvPr>
          <p:cNvCxnSpPr>
            <a:cxnSpLocks/>
            <a:stCxn id="2" idx="2"/>
            <a:endCxn id="6" idx="0"/>
          </p:cNvCxnSpPr>
          <p:nvPr/>
        </p:nvCxnSpPr>
        <p:spPr>
          <a:xfrm>
            <a:off x="6213764" y="1177636"/>
            <a:ext cx="1742578"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xmlns="" id="{C491E5F5-8291-4EBE-B7A5-FC9968BBB9E6}"/>
              </a:ext>
            </a:extLst>
          </p:cNvPr>
          <p:cNvCxnSpPr>
            <a:stCxn id="2" idx="2"/>
            <a:endCxn id="3" idx="0"/>
          </p:cNvCxnSpPr>
          <p:nvPr/>
        </p:nvCxnSpPr>
        <p:spPr>
          <a:xfrm flipH="1">
            <a:off x="1049980" y="1177636"/>
            <a:ext cx="5163784"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862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10"/>
                            </p:stCondLst>
                            <p:childTnLst>
                              <p:par>
                                <p:cTn id="10" presetID="21" presetClass="entr" presetSubtype="1" fill="hold" nodeType="after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heel(1)">
                                      <p:cBhvr>
                                        <p:cTn id="12" dur="10"/>
                                        <p:tgtEl>
                                          <p:spTgt spid="24"/>
                                        </p:tgtEl>
                                      </p:cBhvr>
                                    </p:animEffect>
                                  </p:childTnLst>
                                </p:cTn>
                              </p:par>
                            </p:childTnLst>
                          </p:cTn>
                        </p:par>
                        <p:par>
                          <p:cTn id="13" fill="hold">
                            <p:stCondLst>
                              <p:cond delay="20"/>
                            </p:stCondLst>
                            <p:childTnLst>
                              <p:par>
                                <p:cTn id="14" presetID="21" presetClass="entr" presetSubtype="1"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heel(1)">
                                      <p:cBhvr>
                                        <p:cTn id="16" dur="10"/>
                                        <p:tgtEl>
                                          <p:spTgt spid="3"/>
                                        </p:tgtEl>
                                      </p:cBhvr>
                                    </p:animEffect>
                                  </p:childTnLst>
                                </p:cTn>
                              </p:par>
                            </p:childTnLst>
                          </p:cTn>
                        </p:par>
                        <p:par>
                          <p:cTn id="17" fill="hold">
                            <p:stCondLst>
                              <p:cond delay="30"/>
                            </p:stCondLst>
                            <p:childTnLst>
                              <p:par>
                                <p:cTn id="18" presetID="21" presetClass="entr" presetSubtype="1"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heel(1)">
                                      <p:cBhvr>
                                        <p:cTn id="20" dur="10"/>
                                        <p:tgtEl>
                                          <p:spTgt spid="11"/>
                                        </p:tgtEl>
                                      </p:cBhvr>
                                    </p:animEffect>
                                  </p:childTnLst>
                                </p:cTn>
                              </p:par>
                            </p:childTnLst>
                          </p:cTn>
                        </p:par>
                        <p:par>
                          <p:cTn id="21" fill="hold">
                            <p:stCondLst>
                              <p:cond delay="40"/>
                            </p:stCondLst>
                            <p:childTnLst>
                              <p:par>
                                <p:cTn id="22" presetID="21" presetClass="entr" presetSubtype="1"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1)">
                                      <p:cBhvr>
                                        <p:cTn id="24" dur="10"/>
                                        <p:tgtEl>
                                          <p:spTgt spid="4"/>
                                        </p:tgtEl>
                                      </p:cBhvr>
                                    </p:animEffect>
                                  </p:childTnLst>
                                </p:cTn>
                              </p:par>
                            </p:childTnLst>
                          </p:cTn>
                        </p:par>
                        <p:par>
                          <p:cTn id="25" fill="hold">
                            <p:stCondLst>
                              <p:cond delay="50"/>
                            </p:stCondLst>
                            <p:childTnLst>
                              <p:par>
                                <p:cTn id="26" presetID="21" presetClass="entr" presetSubtype="1" fill="hold"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heel(1)">
                                      <p:cBhvr>
                                        <p:cTn id="28" dur="10"/>
                                        <p:tgtEl>
                                          <p:spTgt spid="12"/>
                                        </p:tgtEl>
                                      </p:cBhvr>
                                    </p:animEffect>
                                  </p:childTnLst>
                                </p:cTn>
                              </p:par>
                            </p:childTnLst>
                          </p:cTn>
                        </p:par>
                        <p:par>
                          <p:cTn id="29" fill="hold">
                            <p:stCondLst>
                              <p:cond delay="60"/>
                            </p:stCondLst>
                            <p:childTnLst>
                              <p:par>
                                <p:cTn id="30" presetID="21" presetClass="entr" presetSubtype="1"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heel(1)">
                                      <p:cBhvr>
                                        <p:cTn id="32" dur="10"/>
                                        <p:tgtEl>
                                          <p:spTgt spid="5"/>
                                        </p:tgtEl>
                                      </p:cBhvr>
                                    </p:animEffect>
                                  </p:childTnLst>
                                </p:cTn>
                              </p:par>
                            </p:childTnLst>
                          </p:cTn>
                        </p:par>
                        <p:par>
                          <p:cTn id="33" fill="hold">
                            <p:stCondLst>
                              <p:cond delay="70"/>
                            </p:stCondLst>
                            <p:childTnLst>
                              <p:par>
                                <p:cTn id="34" presetID="21" presetClass="entr" presetSubtype="1" fill="hold" nodeType="after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wheel(1)">
                                      <p:cBhvr>
                                        <p:cTn id="36" dur="10"/>
                                        <p:tgtEl>
                                          <p:spTgt spid="20"/>
                                        </p:tgtEl>
                                      </p:cBhvr>
                                    </p:animEffect>
                                  </p:childTnLst>
                                </p:cTn>
                              </p:par>
                            </p:childTnLst>
                          </p:cTn>
                        </p:par>
                        <p:par>
                          <p:cTn id="37" fill="hold">
                            <p:stCondLst>
                              <p:cond delay="80"/>
                            </p:stCondLst>
                            <p:childTnLst>
                              <p:par>
                                <p:cTn id="38" presetID="21" presetClass="entr" presetSubtype="1" fill="hold" grpId="0" nodeType="after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heel(1)">
                                      <p:cBhvr>
                                        <p:cTn id="40" dur="10"/>
                                        <p:tgtEl>
                                          <p:spTgt spid="6"/>
                                        </p:tgtEl>
                                      </p:cBhvr>
                                    </p:animEffect>
                                  </p:childTnLst>
                                </p:cTn>
                              </p:par>
                            </p:childTnLst>
                          </p:cTn>
                        </p:par>
                        <p:par>
                          <p:cTn id="41" fill="hold">
                            <p:stCondLst>
                              <p:cond delay="90"/>
                            </p:stCondLst>
                            <p:childTnLst>
                              <p:par>
                                <p:cTn id="42" presetID="21" presetClass="entr" presetSubtype="1" fill="hold" nodeType="after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heel(1)">
                                      <p:cBhvr>
                                        <p:cTn id="44" dur="10"/>
                                        <p:tgtEl>
                                          <p:spTgt spid="13"/>
                                        </p:tgtEl>
                                      </p:cBhvr>
                                    </p:animEffect>
                                  </p:childTnLst>
                                </p:cTn>
                              </p:par>
                            </p:childTnLst>
                          </p:cTn>
                        </p:par>
                        <p:par>
                          <p:cTn id="45" fill="hold">
                            <p:stCondLst>
                              <p:cond delay="100"/>
                            </p:stCondLst>
                            <p:childTnLst>
                              <p:par>
                                <p:cTn id="46" presetID="21" presetClass="entr" presetSubtype="1" fill="hold" grpId="0" nodeType="after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wheel(1)">
                                      <p:cBhvr>
                                        <p:cTn id="48" dur="1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Content Placeholder 3">
            <a:extLst>
              <a:ext uri="{FF2B5EF4-FFF2-40B4-BE49-F238E27FC236}">
                <a16:creationId xmlns:a16="http://schemas.microsoft.com/office/drawing/2014/main" xmlns="" id="{D7ED02CD-C392-483D-A821-A8CAF711819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84325" y="-211138"/>
            <a:ext cx="9396413" cy="6843713"/>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xmlns="" id="{C9B46936-4FFB-46D7-BD75-E588E7327B40}"/>
              </a:ext>
            </a:extLst>
          </p:cNvPr>
          <p:cNvSpPr/>
          <p:nvPr/>
        </p:nvSpPr>
        <p:spPr>
          <a:xfrm>
            <a:off x="1911928" y="-27709"/>
            <a:ext cx="8603672" cy="120534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err="1">
                <a:solidFill>
                  <a:srgbClr val="002060"/>
                </a:solidFill>
                <a:latin typeface="Times New Roman" panose="02020603050405020304" pitchFamily="18" charset="0"/>
                <a:cs typeface="Times New Roman" panose="02020603050405020304" pitchFamily="18" charset="0"/>
              </a:rPr>
              <a:t>Các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phần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cốt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lõi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hình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thành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và</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phát</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triển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cho</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sinh</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năng</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lực</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toán</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học</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F209B1FD-AB54-4A62-B4E5-68ED51E76087}"/>
              </a:ext>
            </a:extLst>
          </p:cNvPr>
          <p:cNvSpPr/>
          <p:nvPr/>
        </p:nvSpPr>
        <p:spPr>
          <a:xfrm>
            <a:off x="-2170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a:solidFill>
                  <a:srgbClr val="70AD47">
                    <a:lumMod val="50000"/>
                  </a:srgbClr>
                </a:solidFill>
                <a:latin typeface="Times New Roman" panose="02020603050405020304" pitchFamily="18" charset="0"/>
                <a:cs typeface="Times New Roman" panose="02020603050405020304" pitchFamily="18" charset="0"/>
              </a:rPr>
              <a:t>năng lực tư duy và lập luận toán học</a:t>
            </a:r>
            <a:endParaRPr lang="en-US" sz="3600" dirty="0">
              <a:solidFill>
                <a:srgbClr val="70AD47">
                  <a:lumMod val="50000"/>
                </a:srgbClr>
              </a:solidFill>
            </a:endParaRPr>
          </a:p>
        </p:txBody>
      </p:sp>
      <p:sp>
        <p:nvSpPr>
          <p:cNvPr id="4" name="Rectangle 3">
            <a:extLst>
              <a:ext uri="{FF2B5EF4-FFF2-40B4-BE49-F238E27FC236}">
                <a16:creationId xmlns:a16="http://schemas.microsoft.com/office/drawing/2014/main" xmlns="" id="{5177054A-3162-4150-9B39-E6246D36EE3D}"/>
              </a:ext>
            </a:extLst>
          </p:cNvPr>
          <p:cNvSpPr/>
          <p:nvPr/>
        </p:nvSpPr>
        <p:spPr>
          <a:xfrm>
            <a:off x="2348958" y="1748043"/>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mô</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hình</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hoá</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sz="3600" dirty="0">
              <a:solidFill>
                <a:srgbClr val="70AD47">
                  <a:lumMod val="50000"/>
                </a:srgbClr>
              </a:solidFill>
            </a:endParaRPr>
          </a:p>
        </p:txBody>
      </p:sp>
      <p:sp>
        <p:nvSpPr>
          <p:cNvPr id="5" name="Rectangle 4">
            <a:extLst>
              <a:ext uri="{FF2B5EF4-FFF2-40B4-BE49-F238E27FC236}">
                <a16:creationId xmlns:a16="http://schemas.microsoft.com/office/drawing/2014/main" xmlns="" id="{D44A6046-0EFC-4160-8B4C-F2B6B41A3BB5}"/>
              </a:ext>
            </a:extLst>
          </p:cNvPr>
          <p:cNvSpPr/>
          <p:nvPr/>
        </p:nvSpPr>
        <p:spPr>
          <a:xfrm>
            <a:off x="4637369"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giải</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quyết</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vấn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đề</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0D52418A-76F0-4C28-BB21-83EB3F9580EB}"/>
              </a:ext>
            </a:extLst>
          </p:cNvPr>
          <p:cNvSpPr/>
          <p:nvPr/>
        </p:nvSpPr>
        <p:spPr>
          <a:xfrm>
            <a:off x="6884654" y="1756052"/>
            <a:ext cx="214337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giao</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tiếp</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a:p>
            <a:pPr algn="ctr"/>
            <a:endParaRPr lang="en-US" altLang="en-US" sz="3600" b="1" dirty="0">
              <a:solidFill>
                <a:srgbClr val="70AD47">
                  <a:lumMod val="50000"/>
                </a:srgbClr>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xmlns="" id="{DE5B07C5-5E09-48BD-8920-26FAA6405F3C}"/>
              </a:ext>
            </a:extLst>
          </p:cNvPr>
          <p:cNvSpPr/>
          <p:nvPr/>
        </p:nvSpPr>
        <p:spPr>
          <a:xfrm>
            <a:off x="9173065" y="1731174"/>
            <a:ext cx="3018935" cy="2308324"/>
          </a:xfrm>
          <a:prstGeom prst="rect">
            <a:avLst/>
          </a:prstGeom>
          <a:solidFill>
            <a:srgbClr val="FFFF66"/>
          </a:solidFill>
          <a:ln>
            <a:solidFill>
              <a:schemeClr val="accent4">
                <a:lumMod val="20000"/>
                <a:lumOff val="80000"/>
              </a:schemeClr>
            </a:solidFill>
          </a:ln>
        </p:spPr>
        <p:txBody>
          <a:bodyPr wrap="square">
            <a:spAutoFit/>
          </a:bodyPr>
          <a:lstStyle/>
          <a:p>
            <a:pPr algn="ct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năng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lực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sử</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dụng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công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cụ</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phương</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tiện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học</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 </a:t>
            </a:r>
            <a:r>
              <a:rPr lang="en-US" altLang="en-US" sz="3600" b="1" dirty="0" err="1">
                <a:solidFill>
                  <a:srgbClr val="70AD47">
                    <a:lumMod val="50000"/>
                  </a:srgbClr>
                </a:solidFill>
                <a:latin typeface="Times New Roman" panose="02020603050405020304" pitchFamily="18" charset="0"/>
                <a:cs typeface="Times New Roman" panose="02020603050405020304" pitchFamily="18" charset="0"/>
              </a:rPr>
              <a:t>toán</a:t>
            </a:r>
            <a:r>
              <a:rPr lang="en-US" altLang="en-US" sz="3600" b="1" dirty="0">
                <a:solidFill>
                  <a:srgbClr val="70AD47">
                    <a:lumMod val="50000"/>
                  </a:srgbClr>
                </a:solidFill>
                <a:latin typeface="Times New Roman" panose="02020603050405020304" pitchFamily="18" charset="0"/>
                <a:cs typeface="Times New Roman" panose="02020603050405020304" pitchFamily="18" charset="0"/>
              </a:rPr>
              <a:t>.</a:t>
            </a:r>
            <a:endParaRPr lang="en-US" sz="3600" dirty="0">
              <a:solidFill>
                <a:srgbClr val="70AD47">
                  <a:lumMod val="50000"/>
                </a:srgbClr>
              </a:solidFill>
            </a:endParaRPr>
          </a:p>
        </p:txBody>
      </p:sp>
      <p:cxnSp>
        <p:nvCxnSpPr>
          <p:cNvPr id="11" name="Straight Arrow Connector 10">
            <a:extLst>
              <a:ext uri="{FF2B5EF4-FFF2-40B4-BE49-F238E27FC236}">
                <a16:creationId xmlns:a16="http://schemas.microsoft.com/office/drawing/2014/main" xmlns="" id="{D0348A20-83E8-4012-BAD5-2BCDAE57FEDA}"/>
              </a:ext>
            </a:extLst>
          </p:cNvPr>
          <p:cNvCxnSpPr>
            <a:cxnSpLocks/>
            <a:stCxn id="2" idx="2"/>
            <a:endCxn id="4" idx="0"/>
          </p:cNvCxnSpPr>
          <p:nvPr/>
        </p:nvCxnSpPr>
        <p:spPr>
          <a:xfrm flipH="1">
            <a:off x="3420646" y="1177636"/>
            <a:ext cx="2793118"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048B4811-79A9-49E1-9C79-A966081DF851}"/>
              </a:ext>
            </a:extLst>
          </p:cNvPr>
          <p:cNvCxnSpPr>
            <a:cxnSpLocks/>
            <a:stCxn id="2" idx="2"/>
            <a:endCxn id="5" idx="0"/>
          </p:cNvCxnSpPr>
          <p:nvPr/>
        </p:nvCxnSpPr>
        <p:spPr>
          <a:xfrm flipH="1">
            <a:off x="5709057" y="1177636"/>
            <a:ext cx="504707"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0A95237A-2080-4326-8F86-F8A397D7A258}"/>
              </a:ext>
            </a:extLst>
          </p:cNvPr>
          <p:cNvCxnSpPr>
            <a:cxnSpLocks/>
            <a:stCxn id="2" idx="2"/>
            <a:endCxn id="7" idx="0"/>
          </p:cNvCxnSpPr>
          <p:nvPr/>
        </p:nvCxnSpPr>
        <p:spPr>
          <a:xfrm>
            <a:off x="6213764" y="1177636"/>
            <a:ext cx="4468769" cy="5535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xmlns="" id="{156BEF05-278B-4E32-BC6B-AF41D059B393}"/>
              </a:ext>
            </a:extLst>
          </p:cNvPr>
          <p:cNvCxnSpPr>
            <a:cxnSpLocks/>
            <a:stCxn id="2" idx="2"/>
            <a:endCxn id="6" idx="0"/>
          </p:cNvCxnSpPr>
          <p:nvPr/>
        </p:nvCxnSpPr>
        <p:spPr>
          <a:xfrm>
            <a:off x="6213764" y="1177636"/>
            <a:ext cx="1742578" cy="57841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xmlns="" id="{C491E5F5-8291-4EBE-B7A5-FC9968BBB9E6}"/>
              </a:ext>
            </a:extLst>
          </p:cNvPr>
          <p:cNvCxnSpPr>
            <a:stCxn id="2" idx="2"/>
            <a:endCxn id="3" idx="0"/>
          </p:cNvCxnSpPr>
          <p:nvPr/>
        </p:nvCxnSpPr>
        <p:spPr>
          <a:xfrm flipH="1">
            <a:off x="1049980" y="1177636"/>
            <a:ext cx="5163784" cy="57040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xmlns="" id="{2BFDFD8A-F99B-41C1-86EA-B7E50779002F}"/>
              </a:ext>
            </a:extLst>
          </p:cNvPr>
          <p:cNvSpPr/>
          <p:nvPr/>
        </p:nvSpPr>
        <p:spPr>
          <a:xfrm>
            <a:off x="1" y="4549676"/>
            <a:ext cx="1911928" cy="2308324"/>
          </a:xfrm>
          <a:prstGeom prst="rect">
            <a:avLst/>
          </a:prstGeom>
          <a:solidFill>
            <a:srgbClr val="99FF99"/>
          </a:solidFill>
          <a:ln>
            <a:solidFill>
              <a:schemeClr val="accent4">
                <a:lumMod val="20000"/>
                <a:lumOff val="80000"/>
              </a:schemeClr>
            </a:solidFill>
          </a:ln>
        </p:spPr>
        <p:txBody>
          <a:bodyPr wrap="square">
            <a:spAutoFit/>
          </a:bodyPr>
          <a:lstStyle/>
          <a:p>
            <a:pPr algn="ctr"/>
            <a:r>
              <a:rPr lang="en-US" sz="3600" b="1" dirty="0" err="1">
                <a:solidFill>
                  <a:srgbClr val="002060"/>
                </a:solidFill>
                <a:latin typeface="Times New Roman" panose="02020603050405020304" pitchFamily="18" charset="0"/>
                <a:cs typeface="Times New Roman" panose="02020603050405020304" pitchFamily="18" charset="0"/>
              </a:rPr>
              <a:t>phát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triển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năng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lực</a:t>
            </a:r>
            <a:r>
              <a:rPr lang="en-US" sz="3600" b="1" dirty="0">
                <a:solidFill>
                  <a:srgbClr val="002060"/>
                </a:solidFill>
                <a:latin typeface="Times New Roman" panose="02020603050405020304" pitchFamily="18" charset="0"/>
                <a:cs typeface="Times New Roman" panose="02020603050405020304" pitchFamily="18" charset="0"/>
              </a:rPr>
              <a:t> t</a:t>
            </a:r>
            <a:r>
              <a:rPr lang="vi-VN" sz="3600" b="1" dirty="0">
                <a:solidFill>
                  <a:srgbClr val="002060"/>
                </a:solidFill>
                <a:latin typeface="Times New Roman" panose="02020603050405020304" pitchFamily="18" charset="0"/>
                <a:cs typeface="Times New Roman" panose="02020603050405020304" pitchFamily="18" charset="0"/>
              </a:rPr>
              <a:t>ư</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duy</a:t>
            </a:r>
            <a:endParaRPr lang="en-US" sz="3600" b="1" dirty="0">
              <a:solidFill>
                <a:srgbClr val="002060"/>
              </a:solidFill>
            </a:endParaRPr>
          </a:p>
        </p:txBody>
      </p:sp>
      <p:cxnSp>
        <p:nvCxnSpPr>
          <p:cNvPr id="17" name="Straight Arrow Connector 16">
            <a:extLst>
              <a:ext uri="{FF2B5EF4-FFF2-40B4-BE49-F238E27FC236}">
                <a16:creationId xmlns:a16="http://schemas.microsoft.com/office/drawing/2014/main" xmlns="" id="{69BD32EA-246A-48B3-8F4F-F3C69ABC3C2F}"/>
              </a:ext>
            </a:extLst>
          </p:cNvPr>
          <p:cNvCxnSpPr>
            <a:cxnSpLocks/>
            <a:endCxn id="16" idx="0"/>
          </p:cNvCxnSpPr>
          <p:nvPr/>
        </p:nvCxnSpPr>
        <p:spPr>
          <a:xfrm flipH="1">
            <a:off x="955965" y="4064376"/>
            <a:ext cx="94014" cy="485300"/>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xmlns="" id="{03B9617A-3246-4CC7-B6E7-5616D2CB24A2}"/>
              </a:ext>
            </a:extLst>
          </p:cNvPr>
          <p:cNvSpPr/>
          <p:nvPr/>
        </p:nvSpPr>
        <p:spPr>
          <a:xfrm>
            <a:off x="2464681" y="4526202"/>
            <a:ext cx="2384410" cy="2308324"/>
          </a:xfrm>
          <a:prstGeom prst="rect">
            <a:avLst/>
          </a:prstGeom>
          <a:solidFill>
            <a:srgbClr val="99FF99"/>
          </a:solidFill>
          <a:ln>
            <a:solidFill>
              <a:schemeClr val="accent4">
                <a:lumMod val="20000"/>
                <a:lumOff val="80000"/>
              </a:schemeClr>
            </a:solidFill>
          </a:ln>
        </p:spPr>
        <p:txBody>
          <a:bodyPr wrap="square">
            <a:spAutoFit/>
          </a:bodyPr>
          <a:lstStyle/>
          <a:p>
            <a:pPr algn="ctr"/>
            <a:r>
              <a:rPr lang="en-US" sz="3600" b="1" dirty="0" err="1">
                <a:solidFill>
                  <a:srgbClr val="002060"/>
                </a:solidFill>
                <a:latin typeface="Times New Roman" panose="02020603050405020304" pitchFamily="18" charset="0"/>
                <a:cs typeface="Times New Roman" panose="02020603050405020304" pitchFamily="18" charset="0"/>
              </a:rPr>
              <a:t>bồi</a:t>
            </a:r>
            <a:r>
              <a:rPr lang="en-US" sz="3600" b="1" dirty="0">
                <a:solidFill>
                  <a:srgbClr val="002060"/>
                </a:solidFill>
                <a:latin typeface="Times New Roman" panose="02020603050405020304" pitchFamily="18" charset="0"/>
                <a:cs typeface="Times New Roman" panose="02020603050405020304" pitchFamily="18" charset="0"/>
              </a:rPr>
              <a:t> d</a:t>
            </a:r>
            <a:r>
              <a:rPr lang="vi-VN" sz="3600" b="1" dirty="0">
                <a:solidFill>
                  <a:srgbClr val="002060"/>
                </a:solidFill>
                <a:latin typeface="Times New Roman" panose="02020603050405020304" pitchFamily="18" charset="0"/>
                <a:cs typeface="Times New Roman" panose="02020603050405020304" pitchFamily="18" charset="0"/>
              </a:rPr>
              <a:t>ư</a:t>
            </a:r>
            <a:r>
              <a:rPr lang="en-US" sz="3600" b="1" dirty="0" err="1">
                <a:solidFill>
                  <a:srgbClr val="002060"/>
                </a:solidFill>
                <a:latin typeface="Times New Roman" panose="02020603050405020304" pitchFamily="18" charset="0"/>
                <a:cs typeface="Times New Roman" panose="02020603050405020304" pitchFamily="18" charset="0"/>
              </a:rPr>
              <a:t>ỡng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ph</a:t>
            </a:r>
            <a:r>
              <a:rPr lang="vi-VN" sz="3600" b="1" dirty="0">
                <a:solidFill>
                  <a:srgbClr val="002060"/>
                </a:solidFill>
                <a:latin typeface="Times New Roman" panose="02020603050405020304" pitchFamily="18" charset="0"/>
                <a:cs typeface="Times New Roman" panose="02020603050405020304" pitchFamily="18" charset="0"/>
              </a:rPr>
              <a:t>ư</a:t>
            </a:r>
            <a:r>
              <a:rPr lang="en-US" sz="3600" b="1" dirty="0" err="1">
                <a:solidFill>
                  <a:srgbClr val="002060"/>
                </a:solidFill>
                <a:latin typeface="Times New Roman" panose="02020603050405020304" pitchFamily="18" charset="0"/>
                <a:cs typeface="Times New Roman" panose="02020603050405020304" pitchFamily="18" charset="0"/>
              </a:rPr>
              <a:t>ơng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pháp</a:t>
            </a:r>
            <a:r>
              <a:rPr lang="en-US" sz="3600" b="1" dirty="0">
                <a:solidFill>
                  <a:srgbClr val="002060"/>
                </a:solidFill>
                <a:latin typeface="Times New Roman" panose="02020603050405020304" pitchFamily="18" charset="0"/>
                <a:cs typeface="Times New Roman" panose="02020603050405020304" pitchFamily="18" charset="0"/>
              </a:rPr>
              <a:t> </a:t>
            </a:r>
            <a:endParaRPr lang="en-US" sz="3600" b="1" dirty="0" smtClean="0">
              <a:solidFill>
                <a:srgbClr val="002060"/>
              </a:solidFill>
              <a:latin typeface="Times New Roman" panose="02020603050405020304" pitchFamily="18" charset="0"/>
              <a:cs typeface="Times New Roman" panose="02020603050405020304" pitchFamily="18" charset="0"/>
            </a:endParaRPr>
          </a:p>
          <a:p>
            <a:pPr algn="ctr"/>
            <a:r>
              <a:rPr lang="en-US" sz="3600" b="1" dirty="0" err="1" smtClean="0">
                <a:solidFill>
                  <a:srgbClr val="002060"/>
                </a:solidFill>
                <a:latin typeface="Times New Roman" panose="02020603050405020304" pitchFamily="18" charset="0"/>
                <a:cs typeface="Times New Roman" panose="02020603050405020304" pitchFamily="18" charset="0"/>
              </a:rPr>
              <a:t>suy</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luận</a:t>
            </a:r>
            <a:endParaRPr lang="en-US" sz="3600" b="1" dirty="0">
              <a:solidFill>
                <a:srgbClr val="002060"/>
              </a:solidFill>
            </a:endParaRPr>
          </a:p>
        </p:txBody>
      </p:sp>
      <p:cxnSp>
        <p:nvCxnSpPr>
          <p:cNvPr id="19" name="Straight Arrow Connector 18">
            <a:extLst>
              <a:ext uri="{FF2B5EF4-FFF2-40B4-BE49-F238E27FC236}">
                <a16:creationId xmlns:a16="http://schemas.microsoft.com/office/drawing/2014/main" xmlns="" id="{7891C091-4039-4E03-9F08-B01EE6817CC4}"/>
              </a:ext>
            </a:extLst>
          </p:cNvPr>
          <p:cNvCxnSpPr>
            <a:cxnSpLocks/>
            <a:endCxn id="18" idx="0"/>
          </p:cNvCxnSpPr>
          <p:nvPr/>
        </p:nvCxnSpPr>
        <p:spPr>
          <a:xfrm>
            <a:off x="1049980" y="4056367"/>
            <a:ext cx="2606906" cy="469835"/>
          </a:xfrm>
          <a:prstGeom prst="straightConnector1">
            <a:avLst/>
          </a:prstGeom>
          <a:ln w="285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23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par>
                                <p:cTn id="9" presetID="21" presetClass="entr" presetSubtype="1"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heel(1)">
                                      <p:cBhvr>
                                        <p:cTn id="11" dur="10"/>
                                        <p:tgtEl>
                                          <p:spTgt spid="24"/>
                                        </p:tgtEl>
                                      </p:cBhvr>
                                    </p:animEffect>
                                  </p:childTnLst>
                                </p:cTn>
                              </p:par>
                              <p:par>
                                <p:cTn id="12" presetID="21" presetClass="entr" presetSubtype="1"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10"/>
                                        <p:tgtEl>
                                          <p:spTgt spid="3"/>
                                        </p:tgtEl>
                                      </p:cBhvr>
                                    </p:animEffect>
                                  </p:childTnLst>
                                </p:cTn>
                              </p:par>
                              <p:par>
                                <p:cTn id="15" presetID="21" presetClass="entr" presetSubtype="1"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heel(1)">
                                      <p:cBhvr>
                                        <p:cTn id="17" dur="10"/>
                                        <p:tgtEl>
                                          <p:spTgt spid="11"/>
                                        </p:tgtEl>
                                      </p:cBhvr>
                                    </p:animEffect>
                                  </p:childTnLst>
                                </p:cTn>
                              </p:par>
                              <p:par>
                                <p:cTn id="18" presetID="21" presetClass="entr" presetSubtype="1"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10"/>
                                        <p:tgtEl>
                                          <p:spTgt spid="4"/>
                                        </p:tgtEl>
                                      </p:cBhvr>
                                    </p:animEffect>
                                  </p:childTnLst>
                                </p:cTn>
                              </p:par>
                              <p:par>
                                <p:cTn id="21" presetID="21" presetClass="entr" presetSubtype="1"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heel(1)">
                                      <p:cBhvr>
                                        <p:cTn id="23" dur="10"/>
                                        <p:tgtEl>
                                          <p:spTgt spid="12"/>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heel(1)">
                                      <p:cBhvr>
                                        <p:cTn id="26" dur="10"/>
                                        <p:tgtEl>
                                          <p:spTgt spid="5"/>
                                        </p:tgtEl>
                                      </p:cBhvr>
                                    </p:animEffect>
                                  </p:childTnLst>
                                </p:cTn>
                              </p:par>
                              <p:par>
                                <p:cTn id="27" presetID="21" presetClass="entr" presetSubtype="1"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heel(1)">
                                      <p:cBhvr>
                                        <p:cTn id="29" dur="10"/>
                                        <p:tgtEl>
                                          <p:spTgt spid="20"/>
                                        </p:tgtEl>
                                      </p:cBhvr>
                                    </p:animEffect>
                                  </p:childTnLst>
                                </p:cTn>
                              </p:par>
                              <p:par>
                                <p:cTn id="30" presetID="21" presetClass="entr" presetSubtype="1"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heel(1)">
                                      <p:cBhvr>
                                        <p:cTn id="32" dur="10"/>
                                        <p:tgtEl>
                                          <p:spTgt spid="6"/>
                                        </p:tgtEl>
                                      </p:cBhvr>
                                    </p:animEffect>
                                  </p:childTnLst>
                                </p:cTn>
                              </p:par>
                              <p:par>
                                <p:cTn id="33" presetID="21" presetClass="entr" presetSubtype="1"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heel(1)">
                                      <p:cBhvr>
                                        <p:cTn id="35" dur="10"/>
                                        <p:tgtEl>
                                          <p:spTgt spid="13"/>
                                        </p:tgtEl>
                                      </p:cBhvr>
                                    </p:animEffect>
                                  </p:childTnLst>
                                </p:cTn>
                              </p:par>
                              <p:par>
                                <p:cTn id="36" presetID="21" presetClass="entr" presetSubtype="1"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heel(1)">
                                      <p:cBhvr>
                                        <p:cTn id="38" dur="10"/>
                                        <p:tgtEl>
                                          <p:spTgt spid="7"/>
                                        </p:tgtEl>
                                      </p:cBhvr>
                                    </p:animEffect>
                                  </p:childTnLst>
                                </p:cTn>
                              </p:par>
                            </p:childTnLst>
                          </p:cTn>
                        </p:par>
                        <p:par>
                          <p:cTn id="39" fill="hold">
                            <p:stCondLst>
                              <p:cond delay="10"/>
                            </p:stCondLst>
                            <p:childTnLst>
                              <p:par>
                                <p:cTn id="40" presetID="2" presetClass="entr" presetSubtype="4" fill="hold" nodeType="after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additive="base">
                                        <p:cTn id="42" dur="500" fill="hold"/>
                                        <p:tgtEl>
                                          <p:spTgt spid="17"/>
                                        </p:tgtEl>
                                        <p:attrNameLst>
                                          <p:attrName>ppt_x</p:attrName>
                                        </p:attrNameLst>
                                      </p:cBhvr>
                                      <p:tavLst>
                                        <p:tav tm="0">
                                          <p:val>
                                            <p:strVal val="#ppt_x"/>
                                          </p:val>
                                        </p:tav>
                                        <p:tav tm="100000">
                                          <p:val>
                                            <p:strVal val="#ppt_x"/>
                                          </p:val>
                                        </p:tav>
                                      </p:tavLst>
                                    </p:anim>
                                    <p:anim calcmode="lin" valueType="num">
                                      <p:cBhvr additive="base">
                                        <p:cTn id="43" dur="500" fill="hold"/>
                                        <p:tgtEl>
                                          <p:spTgt spid="17"/>
                                        </p:tgtEl>
                                        <p:attrNameLst>
                                          <p:attrName>ppt_y</p:attrName>
                                        </p:attrNameLst>
                                      </p:cBhvr>
                                      <p:tavLst>
                                        <p:tav tm="0">
                                          <p:val>
                                            <p:strVal val="1+#ppt_h/2"/>
                                          </p:val>
                                        </p:tav>
                                        <p:tav tm="100000">
                                          <p:val>
                                            <p:strVal val="#ppt_y"/>
                                          </p:val>
                                        </p:tav>
                                      </p:tavLst>
                                    </p:anim>
                                  </p:childTnLst>
                                </p:cTn>
                              </p:par>
                            </p:childTnLst>
                          </p:cTn>
                        </p:par>
                        <p:par>
                          <p:cTn id="44" fill="hold">
                            <p:stCondLst>
                              <p:cond delay="510"/>
                            </p:stCondLst>
                            <p:childTnLst>
                              <p:par>
                                <p:cTn id="45" presetID="2" presetClass="entr" presetSubtype="4" fill="hold" grpId="0" nodeType="after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10" fill="hold"/>
                                        <p:tgtEl>
                                          <p:spTgt spid="16"/>
                                        </p:tgtEl>
                                        <p:attrNameLst>
                                          <p:attrName>ppt_x</p:attrName>
                                        </p:attrNameLst>
                                      </p:cBhvr>
                                      <p:tavLst>
                                        <p:tav tm="0">
                                          <p:val>
                                            <p:strVal val="#ppt_x"/>
                                          </p:val>
                                        </p:tav>
                                        <p:tav tm="100000">
                                          <p:val>
                                            <p:strVal val="#ppt_x"/>
                                          </p:val>
                                        </p:tav>
                                      </p:tavLst>
                                    </p:anim>
                                    <p:anim calcmode="lin" valueType="num">
                                      <p:cBhvr additive="base">
                                        <p:cTn id="48" dur="10" fill="hold"/>
                                        <p:tgtEl>
                                          <p:spTgt spid="16"/>
                                        </p:tgtEl>
                                        <p:attrNameLst>
                                          <p:attrName>ppt_y</p:attrName>
                                        </p:attrNameLst>
                                      </p:cBhvr>
                                      <p:tavLst>
                                        <p:tav tm="0">
                                          <p:val>
                                            <p:strVal val="1+#ppt_h/2"/>
                                          </p:val>
                                        </p:tav>
                                        <p:tav tm="100000">
                                          <p:val>
                                            <p:strVal val="#ppt_y"/>
                                          </p:val>
                                        </p:tav>
                                      </p:tavLst>
                                    </p:anim>
                                  </p:childTnLst>
                                </p:cTn>
                              </p:par>
                            </p:childTnLst>
                          </p:cTn>
                        </p:par>
                        <p:par>
                          <p:cTn id="49" fill="hold">
                            <p:stCondLst>
                              <p:cond delay="520"/>
                            </p:stCondLst>
                            <p:childTnLst>
                              <p:par>
                                <p:cTn id="50" presetID="2" presetClass="entr" presetSubtype="4" fill="hold" nodeType="after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additive="base">
                                        <p:cTn id="52" dur="500" fill="hold"/>
                                        <p:tgtEl>
                                          <p:spTgt spid="19"/>
                                        </p:tgtEl>
                                        <p:attrNameLst>
                                          <p:attrName>ppt_x</p:attrName>
                                        </p:attrNameLst>
                                      </p:cBhvr>
                                      <p:tavLst>
                                        <p:tav tm="0">
                                          <p:val>
                                            <p:strVal val="#ppt_x"/>
                                          </p:val>
                                        </p:tav>
                                        <p:tav tm="100000">
                                          <p:val>
                                            <p:strVal val="#ppt_x"/>
                                          </p:val>
                                        </p:tav>
                                      </p:tavLst>
                                    </p:anim>
                                    <p:anim calcmode="lin" valueType="num">
                                      <p:cBhvr additive="base">
                                        <p:cTn id="53" dur="500" fill="hold"/>
                                        <p:tgtEl>
                                          <p:spTgt spid="19"/>
                                        </p:tgtEl>
                                        <p:attrNameLst>
                                          <p:attrName>ppt_y</p:attrName>
                                        </p:attrNameLst>
                                      </p:cBhvr>
                                      <p:tavLst>
                                        <p:tav tm="0">
                                          <p:val>
                                            <p:strVal val="1+#ppt_h/2"/>
                                          </p:val>
                                        </p:tav>
                                        <p:tav tm="100000">
                                          <p:val>
                                            <p:strVal val="#ppt_y"/>
                                          </p:val>
                                        </p:tav>
                                      </p:tavLst>
                                    </p:anim>
                                  </p:childTnLst>
                                </p:cTn>
                              </p:par>
                            </p:childTnLst>
                          </p:cTn>
                        </p:par>
                        <p:par>
                          <p:cTn id="54" fill="hold">
                            <p:stCondLst>
                              <p:cond delay="1020"/>
                            </p:stCondLst>
                            <p:childTnLst>
                              <p:par>
                                <p:cTn id="55" presetID="2" presetClass="entr" presetSubtype="4" fill="hold" grpId="0" nodeType="after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16"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BDA3C5-C8EE-4F2C-94B8-6B491C8E34E1}"/>
              </a:ext>
            </a:extLst>
          </p:cNvPr>
          <p:cNvSpPr>
            <a:spLocks noGrp="1"/>
          </p:cNvSpPr>
          <p:nvPr>
            <p:ph type="title"/>
          </p:nvPr>
        </p:nvSpPr>
        <p:spPr>
          <a:xfrm>
            <a:off x="1643063" y="623888"/>
            <a:ext cx="9861550" cy="661987"/>
          </a:xfrm>
        </p:spPr>
        <p:txBody>
          <a:bodyPr rtlCol="0">
            <a:normAutofit fontScale="90000"/>
          </a:bodyPr>
          <a:lstStyle/>
          <a:p>
            <a:pPr algn="ctr" eaLnBrk="1" fontAlgn="auto" hangingPunct="1">
              <a:spcAft>
                <a:spcPts val="0"/>
              </a:spcAft>
              <a:defRPr/>
            </a:pPr>
            <a:r>
              <a:rPr lang="en-AU" b="1" dirty="0">
                <a:solidFill>
                  <a:srgbClr val="660CDE"/>
                </a:solidFill>
                <a:latin typeface="Times New Roman" panose="02020603050405020304" pitchFamily="18" charset="0"/>
                <a:cs typeface="Times New Roman" panose="02020603050405020304" pitchFamily="18" charset="0"/>
              </a:rPr>
              <a:t>CÁC PH</a:t>
            </a:r>
            <a:r>
              <a:rPr lang="vi-VN" b="1" dirty="0">
                <a:solidFill>
                  <a:srgbClr val="660CDE"/>
                </a:solidFill>
                <a:latin typeface="Times New Roman" panose="02020603050405020304" pitchFamily="18" charset="0"/>
                <a:cs typeface="Times New Roman" panose="02020603050405020304" pitchFamily="18" charset="0"/>
              </a:rPr>
              <a:t>ƯƠ</a:t>
            </a:r>
            <a:r>
              <a:rPr lang="en-AU" b="1" dirty="0">
                <a:solidFill>
                  <a:srgbClr val="660CDE"/>
                </a:solidFill>
                <a:latin typeface="Times New Roman" panose="02020603050405020304" pitchFamily="18" charset="0"/>
                <a:cs typeface="Times New Roman" panose="02020603050405020304" pitchFamily="18" charset="0"/>
              </a:rPr>
              <a:t>NG PHÁP SUY LUẬN TH</a:t>
            </a:r>
            <a:r>
              <a:rPr lang="vi-VN" b="1" dirty="0">
                <a:solidFill>
                  <a:srgbClr val="660CDE"/>
                </a:solidFill>
                <a:latin typeface="Times New Roman" panose="02020603050405020304" pitchFamily="18" charset="0"/>
                <a:cs typeface="Times New Roman" panose="02020603050405020304" pitchFamily="18" charset="0"/>
              </a:rPr>
              <a:t>ƯỜ</a:t>
            </a:r>
            <a:r>
              <a:rPr lang="en-AU" b="1" dirty="0">
                <a:solidFill>
                  <a:srgbClr val="660CDE"/>
                </a:solidFill>
                <a:latin typeface="Times New Roman" panose="02020603050405020304" pitchFamily="18" charset="0"/>
                <a:cs typeface="Times New Roman" panose="02020603050405020304" pitchFamily="18" charset="0"/>
              </a:rPr>
              <a:t>NG GẶP</a:t>
            </a:r>
            <a:r>
              <a:rPr lang="en-AU" b="1" dirty="0">
                <a:solidFill>
                  <a:srgbClr val="660CDE"/>
                </a:solidFill>
              </a:rPr>
              <a:t/>
            </a:r>
            <a:br>
              <a:rPr lang="en-AU" b="1" dirty="0">
                <a:solidFill>
                  <a:srgbClr val="660CDE"/>
                </a:solidFill>
              </a:rPr>
            </a:br>
            <a:endParaRPr lang="en-US"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xmlns="" id="{0111DCD9-3310-4C75-92BE-8AA674EC906E}"/>
              </a:ext>
            </a:extLst>
          </p:cNvPr>
          <p:cNvSpPr>
            <a:spLocks noGrp="1"/>
          </p:cNvSpPr>
          <p:nvPr>
            <p:ph idx="1"/>
          </p:nvPr>
        </p:nvSpPr>
        <p:spPr>
          <a:xfrm>
            <a:off x="530225" y="1455738"/>
            <a:ext cx="11488738" cy="4494212"/>
          </a:xfrm>
        </p:spPr>
        <p:txBody>
          <a:bodyPr rtlCol="0">
            <a:normAutofit/>
          </a:bodyPr>
          <a:lstStyle/>
          <a:p>
            <a:pPr marL="0" indent="0"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Quy</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nạp</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và</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suy</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diễn</a:t>
            </a:r>
            <a:endParaRPr lang="en-AU" sz="3600" b="1"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Phân</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tích</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và</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tổng</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hợp</a:t>
            </a:r>
            <a:endParaRPr lang="en-AU" sz="3600" b="1"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Đặc</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biệt</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hoá</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và</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khái</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quát</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hoá</a:t>
            </a:r>
            <a:endParaRPr lang="en-AU" sz="3600" b="1"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b="1" dirty="0">
                <a:solidFill>
                  <a:srgbClr val="002060"/>
                </a:solidFill>
                <a:latin typeface="Times New Roman" panose="02020603050405020304" pitchFamily="18" charset="0"/>
                <a:cs typeface="Times New Roman" panose="02020603050405020304" pitchFamily="18" charset="0"/>
              </a:rPr>
              <a:t>- T</a:t>
            </a:r>
            <a:r>
              <a:rPr lang="vi-VN" sz="3600" b="1" dirty="0">
                <a:solidFill>
                  <a:srgbClr val="002060"/>
                </a:solidFill>
                <a:latin typeface="Times New Roman" panose="02020603050405020304" pitchFamily="18" charset="0"/>
                <a:cs typeface="Times New Roman" panose="02020603050405020304" pitchFamily="18" charset="0"/>
              </a:rPr>
              <a:t>ươ</a:t>
            </a:r>
            <a:r>
              <a:rPr lang="en-AU" sz="3600" b="1" dirty="0">
                <a:solidFill>
                  <a:srgbClr val="002060"/>
                </a:solidFill>
                <a:latin typeface="Times New Roman" panose="02020603050405020304" pitchFamily="18" charset="0"/>
                <a:cs typeface="Times New Roman" panose="02020603050405020304" pitchFamily="18" charset="0"/>
              </a:rPr>
              <a:t>ng </a:t>
            </a:r>
            <a:r>
              <a:rPr lang="en-AU" sz="3600" b="1" dirty="0" err="1">
                <a:solidFill>
                  <a:srgbClr val="002060"/>
                </a:solidFill>
                <a:latin typeface="Times New Roman" panose="02020603050405020304" pitchFamily="18" charset="0"/>
                <a:cs typeface="Times New Roman" panose="02020603050405020304" pitchFamily="18" charset="0"/>
              </a:rPr>
              <a:t>tự</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và</a:t>
            </a:r>
            <a:r>
              <a:rPr lang="en-AU" sz="3600" b="1" dirty="0">
                <a:solidFill>
                  <a:srgbClr val="002060"/>
                </a:solidFill>
                <a:latin typeface="Times New Roman" panose="02020603050405020304" pitchFamily="18" charset="0"/>
                <a:cs typeface="Times New Roman" panose="02020603050405020304" pitchFamily="18" charset="0"/>
              </a:rPr>
              <a:t> so </a:t>
            </a:r>
            <a:r>
              <a:rPr lang="en-AU" sz="3600" b="1" dirty="0" err="1">
                <a:solidFill>
                  <a:srgbClr val="002060"/>
                </a:solidFill>
                <a:latin typeface="Times New Roman" panose="02020603050405020304" pitchFamily="18" charset="0"/>
                <a:cs typeface="Times New Roman" panose="02020603050405020304" pitchFamily="18" charset="0"/>
              </a:rPr>
              <a:t>sánh</a:t>
            </a:r>
            <a:endParaRPr lang="en-AU" sz="3600" b="1"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b="1" dirty="0">
                <a:solidFill>
                  <a:srgbClr val="002060"/>
                </a:solidFill>
                <a:latin typeface="Times New Roman" panose="02020603050405020304" pitchFamily="18" charset="0"/>
                <a:cs typeface="Times New Roman" panose="02020603050405020304" pitchFamily="18" charset="0"/>
              </a:rPr>
              <a:t>- Ph</a:t>
            </a:r>
            <a:r>
              <a:rPr lang="vi-VN" sz="3600" b="1" dirty="0">
                <a:solidFill>
                  <a:srgbClr val="002060"/>
                </a:solidFill>
                <a:latin typeface="Times New Roman" panose="02020603050405020304" pitchFamily="18" charset="0"/>
                <a:cs typeface="Times New Roman" panose="02020603050405020304" pitchFamily="18" charset="0"/>
              </a:rPr>
              <a:t>ươ</a:t>
            </a:r>
            <a:r>
              <a:rPr lang="en-AU" sz="3600" b="1" dirty="0">
                <a:solidFill>
                  <a:srgbClr val="002060"/>
                </a:solidFill>
                <a:latin typeface="Times New Roman" panose="02020603050405020304" pitchFamily="18" charset="0"/>
                <a:cs typeface="Times New Roman" panose="02020603050405020304" pitchFamily="18" charset="0"/>
              </a:rPr>
              <a:t>ng </a:t>
            </a:r>
            <a:r>
              <a:rPr lang="en-AU" sz="3600" b="1" dirty="0" err="1">
                <a:solidFill>
                  <a:srgbClr val="002060"/>
                </a:solidFill>
                <a:latin typeface="Times New Roman" panose="02020603050405020304" pitchFamily="18" charset="0"/>
                <a:cs typeface="Times New Roman" panose="02020603050405020304" pitchFamily="18" charset="0"/>
              </a:rPr>
              <a:t>pháp</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tìm</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tòi</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lời</a:t>
            </a:r>
            <a:r>
              <a:rPr lang="en-AU" sz="3600" b="1" dirty="0">
                <a:solidFill>
                  <a:srgbClr val="002060"/>
                </a:solidFill>
                <a:latin typeface="Times New Roman" panose="02020603050405020304" pitchFamily="18" charset="0"/>
                <a:cs typeface="Times New Roman" panose="02020603050405020304" pitchFamily="18" charset="0"/>
              </a:rPr>
              <a:t> </a:t>
            </a:r>
            <a:r>
              <a:rPr lang="en-AU" sz="3600" b="1" dirty="0" err="1">
                <a:solidFill>
                  <a:srgbClr val="002060"/>
                </a:solidFill>
                <a:latin typeface="Times New Roman" panose="02020603050405020304" pitchFamily="18" charset="0"/>
                <a:cs typeface="Times New Roman" panose="02020603050405020304" pitchFamily="18" charset="0"/>
              </a:rPr>
              <a:t>giải</a:t>
            </a:r>
            <a:r>
              <a:rPr lang="en-AU" sz="3600" b="1" dirty="0">
                <a:solidFill>
                  <a:srgbClr val="002060"/>
                </a:solidFill>
                <a:latin typeface="Times New Roman" panose="02020603050405020304" pitchFamily="18" charset="0"/>
                <a:cs typeface="Times New Roman" panose="02020603050405020304" pitchFamily="18" charset="0"/>
              </a:rPr>
              <a:t> của </a:t>
            </a:r>
            <a:r>
              <a:rPr lang="en-AU" sz="3600" b="1" dirty="0" err="1">
                <a:solidFill>
                  <a:srgbClr val="002060"/>
                </a:solidFill>
                <a:latin typeface="Times New Roman" panose="02020603050405020304" pitchFamily="18" charset="0"/>
                <a:cs typeface="Times New Roman" panose="02020603050405020304" pitchFamily="18" charset="0"/>
              </a:rPr>
              <a:t>Polya</a:t>
            </a:r>
            <a:endParaRPr lang="en-AU"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1650</TotalTime>
  <Words>1769</Words>
  <Application>Microsoft Office PowerPoint</Application>
  <PresentationFormat>Widescreen</PresentationFormat>
  <Paragraphs>206</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Calibri Light</vt:lpstr>
      <vt:lpstr>Times New Roman</vt:lpstr>
      <vt:lpstr>Wingdings</vt:lpstr>
      <vt:lpstr>Wingdings 3</vt:lpstr>
      <vt:lpstr>Office Theme</vt:lpstr>
      <vt:lpstr>CHUYÊN ĐỀ PHẦN 1  DẠY TOÁN THEO HƯỚNG TÍCH CỰC HÓA HOẠT ĐỘNG CỦA HỌC SINH</vt:lpstr>
      <vt:lpstr>1- THỰC TRẠNG CỦA VIỆC DẠY – HỌC TOÁN HIỆN NAY CỦA HỌC SINH TIỂU HỌC</vt:lpstr>
      <vt:lpstr>PowerPoint Presentation</vt:lpstr>
      <vt:lpstr>PowerPoint Presentation</vt:lpstr>
      <vt:lpstr>2- NHIỆM VỤ TRỌNG TÂM</vt:lpstr>
      <vt:lpstr>PowerPoint Presentation</vt:lpstr>
      <vt:lpstr>PowerPoint Presentation</vt:lpstr>
      <vt:lpstr>PowerPoint Presentation</vt:lpstr>
      <vt:lpstr>CÁC PHƯƠNG PHÁP SUY LUẬN THƯỜNG GẶP </vt:lpstr>
      <vt:lpstr>PowerPoint Presentation</vt:lpstr>
      <vt:lpstr>PowerPoint Presentation</vt:lpstr>
      <vt:lpstr>PowerPoint Presentation</vt:lpstr>
      <vt:lpstr>PowerPoint Presentation</vt:lpstr>
      <vt:lpstr>4-TÍNH TÍCH CỰC HÓA TRONG HOẠT ĐỘNG DẠY - HỌC</vt:lpstr>
      <vt:lpstr>KẾT LUẬN</vt:lpstr>
      <vt:lpstr>PHẦN 2</vt:lpstr>
      <vt:lpstr>1- THỜI LƯỢNG</vt:lpstr>
      <vt:lpstr>2- NỘI DUNG</vt:lpstr>
      <vt:lpstr> LỚP 1</vt:lpstr>
      <vt:lpstr>LỚP 1</vt:lpstr>
      <vt:lpstr>LỚP 1</vt:lpstr>
      <vt:lpstr>LỚP 1</vt:lpstr>
      <vt:lpstr>LỚP 1</vt:lpstr>
      <vt:lpstr>PowerPoint Presentation</vt:lpstr>
      <vt:lpstr>PowerPoint Presentation</vt:lpstr>
      <vt:lpstr>PowerPoint Presentation</vt:lpstr>
      <vt:lpstr>3- PHƯƠNG PHÁP</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c:creator>
  <cp:lastModifiedBy>Admin</cp:lastModifiedBy>
  <cp:revision>250</cp:revision>
  <dcterms:created xsi:type="dcterms:W3CDTF">2019-06-28T14:41:07Z</dcterms:created>
  <dcterms:modified xsi:type="dcterms:W3CDTF">2019-09-12T16:54:34Z</dcterms:modified>
</cp:coreProperties>
</file>